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72" r:id="rId3"/>
    <p:sldMasterId id="2147484073" r:id="rId4"/>
    <p:sldMasterId id="2147484074" r:id="rId5"/>
    <p:sldMasterId id="2147484075" r:id="rId6"/>
    <p:sldMasterId id="2147484076" r:id="rId7"/>
    <p:sldMasterId id="2147484077" r:id="rId8"/>
    <p:sldMasterId id="2147484078" r:id="rId9"/>
    <p:sldMasterId id="2147484079" r:id="rId10"/>
    <p:sldMasterId id="2147484080" r:id="rId11"/>
    <p:sldMasterId id="2147484081"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Lst>
  <p:sldSz cy="5143500" cx="9144000"/>
  <p:notesSz cx="6858000" cy="9144000"/>
  <p:embeddedFontLst>
    <p:embeddedFont>
      <p:font typeface="Roboto"/>
      <p:regular r:id="rId58"/>
      <p:bold r:id="rId59"/>
      <p:italic r:id="rId60"/>
      <p:boldItalic r:id="rId61"/>
    </p:embeddedFont>
    <p:embeddedFont>
      <p:font typeface="Caveat"/>
      <p:regular r:id="rId62"/>
      <p:bold r:id="rId63"/>
    </p:embeddedFont>
    <p:embeddedFont>
      <p:font typeface="Google Sans"/>
      <p:regular r:id="rId64"/>
      <p:bold r:id="rId65"/>
      <p:italic r:id="rId66"/>
      <p:boldItalic r:id="rId67"/>
    </p:embeddedFont>
    <p:embeddedFont>
      <p:font typeface="Nothing You Could Do"/>
      <p:regular r:id="rId68"/>
    </p:embeddedFont>
    <p:embeddedFont>
      <p:font typeface="Roboto Light"/>
      <p:regular r:id="rId69"/>
      <p:bold r:id="rId70"/>
      <p:italic r:id="rId71"/>
      <p:boldItalic r:id="rId72"/>
    </p:embeddedFont>
    <p:embeddedFont>
      <p:font typeface="Roboto Mono"/>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OpenSans-boldItalic.fntdata"/><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font" Target="fonts/RobotoMono-regular.fntdata"/><Relationship Id="rId72" Type="http://schemas.openxmlformats.org/officeDocument/2006/relationships/font" Target="fonts/RobotoLight-boldItalic.fntdata"/><Relationship Id="rId31" Type="http://schemas.openxmlformats.org/officeDocument/2006/relationships/slide" Target="slides/slide18.xml"/><Relationship Id="rId75" Type="http://schemas.openxmlformats.org/officeDocument/2006/relationships/font" Target="fonts/RobotoMono-italic.fntdata"/><Relationship Id="rId30" Type="http://schemas.openxmlformats.org/officeDocument/2006/relationships/slide" Target="slides/slide17.xml"/><Relationship Id="rId74" Type="http://schemas.openxmlformats.org/officeDocument/2006/relationships/font" Target="fonts/RobotoMono-bold.fntdata"/><Relationship Id="rId33" Type="http://schemas.openxmlformats.org/officeDocument/2006/relationships/slide" Target="slides/slide20.xml"/><Relationship Id="rId77" Type="http://schemas.openxmlformats.org/officeDocument/2006/relationships/font" Target="fonts/OpenSans-regular.fntdata"/><Relationship Id="rId32" Type="http://schemas.openxmlformats.org/officeDocument/2006/relationships/slide" Target="slides/slide19.xml"/><Relationship Id="rId76" Type="http://schemas.openxmlformats.org/officeDocument/2006/relationships/font" Target="fonts/RobotoMono-boldItalic.fntdata"/><Relationship Id="rId35" Type="http://schemas.openxmlformats.org/officeDocument/2006/relationships/slide" Target="slides/slide22.xml"/><Relationship Id="rId79" Type="http://schemas.openxmlformats.org/officeDocument/2006/relationships/font" Target="fonts/OpenSans-italic.fntdata"/><Relationship Id="rId34" Type="http://schemas.openxmlformats.org/officeDocument/2006/relationships/slide" Target="slides/slide21.xml"/><Relationship Id="rId78" Type="http://schemas.openxmlformats.org/officeDocument/2006/relationships/font" Target="fonts/OpenSans-bold.fntdata"/><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Caveat-regular.fntdata"/><Relationship Id="rId61" Type="http://schemas.openxmlformats.org/officeDocument/2006/relationships/font" Target="fonts/Roboto-boldItalic.fntdata"/><Relationship Id="rId20" Type="http://schemas.openxmlformats.org/officeDocument/2006/relationships/slide" Target="slides/slide7.xml"/><Relationship Id="rId64" Type="http://schemas.openxmlformats.org/officeDocument/2006/relationships/font" Target="fonts/GoogleSans-regular.fntdata"/><Relationship Id="rId63" Type="http://schemas.openxmlformats.org/officeDocument/2006/relationships/font" Target="fonts/Caveat-bold.fntdata"/><Relationship Id="rId22" Type="http://schemas.openxmlformats.org/officeDocument/2006/relationships/slide" Target="slides/slide9.xml"/><Relationship Id="rId66" Type="http://schemas.openxmlformats.org/officeDocument/2006/relationships/font" Target="fonts/GoogleSans-italic.fntdata"/><Relationship Id="rId21" Type="http://schemas.openxmlformats.org/officeDocument/2006/relationships/slide" Target="slides/slide8.xml"/><Relationship Id="rId65" Type="http://schemas.openxmlformats.org/officeDocument/2006/relationships/font" Target="fonts/GoogleSans-bold.fntdata"/><Relationship Id="rId24" Type="http://schemas.openxmlformats.org/officeDocument/2006/relationships/slide" Target="slides/slide11.xml"/><Relationship Id="rId68" Type="http://schemas.openxmlformats.org/officeDocument/2006/relationships/font" Target="fonts/NothingYouCouldDo-regular.fntdata"/><Relationship Id="rId23" Type="http://schemas.openxmlformats.org/officeDocument/2006/relationships/slide" Target="slides/slide10.xml"/><Relationship Id="rId67" Type="http://schemas.openxmlformats.org/officeDocument/2006/relationships/font" Target="fonts/GoogleSans-boldItalic.fntdata"/><Relationship Id="rId60" Type="http://schemas.openxmlformats.org/officeDocument/2006/relationships/font" Target="fonts/Roboto-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RobotoLight-regular.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9.xml"/><Relationship Id="rId55" Type="http://schemas.openxmlformats.org/officeDocument/2006/relationships/slide" Target="slides/slide42.xml"/><Relationship Id="rId10" Type="http://schemas.openxmlformats.org/officeDocument/2006/relationships/slideMaster" Target="slideMasters/slideMaster8.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slide" Target="slides/slide44.xml"/><Relationship Id="rId12" Type="http://schemas.openxmlformats.org/officeDocument/2006/relationships/slideMaster" Target="slideMasters/slideMaster10.xml"/><Relationship Id="rId56" Type="http://schemas.openxmlformats.org/officeDocument/2006/relationships/slide" Target="slides/slide43.xml"/><Relationship Id="rId15" Type="http://schemas.openxmlformats.org/officeDocument/2006/relationships/slide" Target="slides/slide2.xml"/><Relationship Id="rId59" Type="http://schemas.openxmlformats.org/officeDocument/2006/relationships/font" Target="fonts/Roboto-bold.fntdata"/><Relationship Id="rId14" Type="http://schemas.openxmlformats.org/officeDocument/2006/relationships/slide" Target="slides/slide1.xml"/><Relationship Id="rId58" Type="http://schemas.openxmlformats.org/officeDocument/2006/relationships/font" Target="fonts/Roboto-regular.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8" name="Shape 5198"/>
        <p:cNvGrpSpPr/>
        <p:nvPr/>
      </p:nvGrpSpPr>
      <p:grpSpPr>
        <a:xfrm>
          <a:off x="0" y="0"/>
          <a:ext cx="0" cy="0"/>
          <a:chOff x="0" y="0"/>
          <a:chExt cx="0" cy="0"/>
        </a:xfrm>
      </p:grpSpPr>
      <p:sp>
        <p:nvSpPr>
          <p:cNvPr id="5199" name="Google Shape;5199;g713c47cdeb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0" name="Google Shape;5200;g713c47cdeb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8" name="Shape 5268"/>
        <p:cNvGrpSpPr/>
        <p:nvPr/>
      </p:nvGrpSpPr>
      <p:grpSpPr>
        <a:xfrm>
          <a:off x="0" y="0"/>
          <a:ext cx="0" cy="0"/>
          <a:chOff x="0" y="0"/>
          <a:chExt cx="0" cy="0"/>
        </a:xfrm>
      </p:grpSpPr>
      <p:sp>
        <p:nvSpPr>
          <p:cNvPr id="5269" name="Google Shape;5269;gc5684094b5_0_8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0" name="Google Shape;5270;gc5684094b5_0_8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4" name="Shape 5294"/>
        <p:cNvGrpSpPr/>
        <p:nvPr/>
      </p:nvGrpSpPr>
      <p:grpSpPr>
        <a:xfrm>
          <a:off x="0" y="0"/>
          <a:ext cx="0" cy="0"/>
          <a:chOff x="0" y="0"/>
          <a:chExt cx="0" cy="0"/>
        </a:xfrm>
      </p:grpSpPr>
      <p:sp>
        <p:nvSpPr>
          <p:cNvPr id="5295" name="Google Shape;5295;gc5684094b5_0_8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6" name="Google Shape;5296;gc5684094b5_0_8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0" name="Shape 5320"/>
        <p:cNvGrpSpPr/>
        <p:nvPr/>
      </p:nvGrpSpPr>
      <p:grpSpPr>
        <a:xfrm>
          <a:off x="0" y="0"/>
          <a:ext cx="0" cy="0"/>
          <a:chOff x="0" y="0"/>
          <a:chExt cx="0" cy="0"/>
        </a:xfrm>
      </p:grpSpPr>
      <p:sp>
        <p:nvSpPr>
          <p:cNvPr id="5321" name="Google Shape;532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2" name="Google Shape;532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5" name="Shape 5325"/>
        <p:cNvGrpSpPr/>
        <p:nvPr/>
      </p:nvGrpSpPr>
      <p:grpSpPr>
        <a:xfrm>
          <a:off x="0" y="0"/>
          <a:ext cx="0" cy="0"/>
          <a:chOff x="0" y="0"/>
          <a:chExt cx="0" cy="0"/>
        </a:xfrm>
      </p:grpSpPr>
      <p:sp>
        <p:nvSpPr>
          <p:cNvPr id="5326" name="Google Shape;5326;g712e447e6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7" name="Google Shape;5327;g712e447e6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c5684094b5_0_5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c5684094b5_0_5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c5684094b5_0_5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c5684094b5_0_5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1" name="Shape 5371"/>
        <p:cNvGrpSpPr/>
        <p:nvPr/>
      </p:nvGrpSpPr>
      <p:grpSpPr>
        <a:xfrm>
          <a:off x="0" y="0"/>
          <a:ext cx="0" cy="0"/>
          <a:chOff x="0" y="0"/>
          <a:chExt cx="0" cy="0"/>
        </a:xfrm>
      </p:grpSpPr>
      <p:sp>
        <p:nvSpPr>
          <p:cNvPr id="5372" name="Google Shape;5372;gc5684094b5_0_8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3" name="Google Shape;5373;gc5684094b5_0_8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8" name="Shape 5418"/>
        <p:cNvGrpSpPr/>
        <p:nvPr/>
      </p:nvGrpSpPr>
      <p:grpSpPr>
        <a:xfrm>
          <a:off x="0" y="0"/>
          <a:ext cx="0" cy="0"/>
          <a:chOff x="0" y="0"/>
          <a:chExt cx="0" cy="0"/>
        </a:xfrm>
      </p:grpSpPr>
      <p:sp>
        <p:nvSpPr>
          <p:cNvPr id="5419" name="Google Shape;5419;gc5684094b5_0_4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0" name="Google Shape;5420;gc5684094b5_0_4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0" name="Shape 5450"/>
        <p:cNvGrpSpPr/>
        <p:nvPr/>
      </p:nvGrpSpPr>
      <p:grpSpPr>
        <a:xfrm>
          <a:off x="0" y="0"/>
          <a:ext cx="0" cy="0"/>
          <a:chOff x="0" y="0"/>
          <a:chExt cx="0" cy="0"/>
        </a:xfrm>
      </p:grpSpPr>
      <p:sp>
        <p:nvSpPr>
          <p:cNvPr id="5451" name="Google Shape;5451;gc5684094b5_0_5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2" name="Google Shape;5452;gc5684094b5_0_5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2" name="Shape 5472"/>
        <p:cNvGrpSpPr/>
        <p:nvPr/>
      </p:nvGrpSpPr>
      <p:grpSpPr>
        <a:xfrm>
          <a:off x="0" y="0"/>
          <a:ext cx="0" cy="0"/>
          <a:chOff x="0" y="0"/>
          <a:chExt cx="0" cy="0"/>
        </a:xfrm>
      </p:grpSpPr>
      <p:sp>
        <p:nvSpPr>
          <p:cNvPr id="5473" name="Google Shape;5473;gc5684094b5_0_5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4" name="Google Shape;5474;gc5684094b5_0_5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5" name="Shape 5205"/>
        <p:cNvGrpSpPr/>
        <p:nvPr/>
      </p:nvGrpSpPr>
      <p:grpSpPr>
        <a:xfrm>
          <a:off x="0" y="0"/>
          <a:ext cx="0" cy="0"/>
          <a:chOff x="0" y="0"/>
          <a:chExt cx="0" cy="0"/>
        </a:xfrm>
      </p:grpSpPr>
      <p:sp>
        <p:nvSpPr>
          <p:cNvPr id="5206" name="Google Shape;5206;g713c47cdeb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7" name="Google Shape;5207;g713c47cdeb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3" name="Shape 5493"/>
        <p:cNvGrpSpPr/>
        <p:nvPr/>
      </p:nvGrpSpPr>
      <p:grpSpPr>
        <a:xfrm>
          <a:off x="0" y="0"/>
          <a:ext cx="0" cy="0"/>
          <a:chOff x="0" y="0"/>
          <a:chExt cx="0" cy="0"/>
        </a:xfrm>
      </p:grpSpPr>
      <p:sp>
        <p:nvSpPr>
          <p:cNvPr id="5494" name="Google Shape;5494;gc5684094b5_0_5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5" name="Google Shape;5495;gc5684094b5_0_5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9" name="Shape 5519"/>
        <p:cNvGrpSpPr/>
        <p:nvPr/>
      </p:nvGrpSpPr>
      <p:grpSpPr>
        <a:xfrm>
          <a:off x="0" y="0"/>
          <a:ext cx="0" cy="0"/>
          <a:chOff x="0" y="0"/>
          <a:chExt cx="0" cy="0"/>
        </a:xfrm>
      </p:grpSpPr>
      <p:sp>
        <p:nvSpPr>
          <p:cNvPr id="5520" name="Google Shape;5520;gc5684094b5_0_75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1" name="Google Shape;5521;gc5684094b5_0_7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1" name="Shape 5561"/>
        <p:cNvGrpSpPr/>
        <p:nvPr/>
      </p:nvGrpSpPr>
      <p:grpSpPr>
        <a:xfrm>
          <a:off x="0" y="0"/>
          <a:ext cx="0" cy="0"/>
          <a:chOff x="0" y="0"/>
          <a:chExt cx="0" cy="0"/>
        </a:xfrm>
      </p:grpSpPr>
      <p:sp>
        <p:nvSpPr>
          <p:cNvPr id="5562" name="Google Shape;5562;g713c47cdeb_0_1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3" name="Google Shape;5563;g713c47cdeb_0_1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0" name="Shape 5570"/>
        <p:cNvGrpSpPr/>
        <p:nvPr/>
      </p:nvGrpSpPr>
      <p:grpSpPr>
        <a:xfrm>
          <a:off x="0" y="0"/>
          <a:ext cx="0" cy="0"/>
          <a:chOff x="0" y="0"/>
          <a:chExt cx="0" cy="0"/>
        </a:xfrm>
      </p:grpSpPr>
      <p:sp>
        <p:nvSpPr>
          <p:cNvPr id="5571" name="Google Shape;5571;gc5684094b5_0_2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2" name="Google Shape;5572;gc5684094b5_0_2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9" name="Shape 5599"/>
        <p:cNvGrpSpPr/>
        <p:nvPr/>
      </p:nvGrpSpPr>
      <p:grpSpPr>
        <a:xfrm>
          <a:off x="0" y="0"/>
          <a:ext cx="0" cy="0"/>
          <a:chOff x="0" y="0"/>
          <a:chExt cx="0" cy="0"/>
        </a:xfrm>
      </p:grpSpPr>
      <p:sp>
        <p:nvSpPr>
          <p:cNvPr id="5600" name="Google Shape;5600;gc5684094b5_0_8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1" name="Google Shape;5601;gc5684094b5_0_8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0" name="Shape 5640"/>
        <p:cNvGrpSpPr/>
        <p:nvPr/>
      </p:nvGrpSpPr>
      <p:grpSpPr>
        <a:xfrm>
          <a:off x="0" y="0"/>
          <a:ext cx="0" cy="0"/>
          <a:chOff x="0" y="0"/>
          <a:chExt cx="0" cy="0"/>
        </a:xfrm>
      </p:grpSpPr>
      <p:sp>
        <p:nvSpPr>
          <p:cNvPr id="5641" name="Google Shape;5641;gc5684094b5_0_8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2" name="Google Shape;5642;gc5684094b5_0_8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9" name="Shape 5699"/>
        <p:cNvGrpSpPr/>
        <p:nvPr/>
      </p:nvGrpSpPr>
      <p:grpSpPr>
        <a:xfrm>
          <a:off x="0" y="0"/>
          <a:ext cx="0" cy="0"/>
          <a:chOff x="0" y="0"/>
          <a:chExt cx="0" cy="0"/>
        </a:xfrm>
      </p:grpSpPr>
      <p:sp>
        <p:nvSpPr>
          <p:cNvPr id="5700" name="Google Shape;5700;gc5684094b5_0_9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1" name="Google Shape;5701;gc5684094b5_0_9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6" name="Shape 5756"/>
        <p:cNvGrpSpPr/>
        <p:nvPr/>
      </p:nvGrpSpPr>
      <p:grpSpPr>
        <a:xfrm>
          <a:off x="0" y="0"/>
          <a:ext cx="0" cy="0"/>
          <a:chOff x="0" y="0"/>
          <a:chExt cx="0" cy="0"/>
        </a:xfrm>
      </p:grpSpPr>
      <p:sp>
        <p:nvSpPr>
          <p:cNvPr id="5757" name="Google Shape;5757;gc5684094b5_0_9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8" name="Google Shape;5758;gc5684094b5_0_9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9" name="Shape 5819"/>
        <p:cNvGrpSpPr/>
        <p:nvPr/>
      </p:nvGrpSpPr>
      <p:grpSpPr>
        <a:xfrm>
          <a:off x="0" y="0"/>
          <a:ext cx="0" cy="0"/>
          <a:chOff x="0" y="0"/>
          <a:chExt cx="0" cy="0"/>
        </a:xfrm>
      </p:grpSpPr>
      <p:sp>
        <p:nvSpPr>
          <p:cNvPr id="5820" name="Google Shape;5820;gc5684094b5_0_9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1" name="Google Shape;5821;gc5684094b5_0_9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3" name="Shape 5883"/>
        <p:cNvGrpSpPr/>
        <p:nvPr/>
      </p:nvGrpSpPr>
      <p:grpSpPr>
        <a:xfrm>
          <a:off x="0" y="0"/>
          <a:ext cx="0" cy="0"/>
          <a:chOff x="0" y="0"/>
          <a:chExt cx="0" cy="0"/>
        </a:xfrm>
      </p:grpSpPr>
      <p:sp>
        <p:nvSpPr>
          <p:cNvPr id="5884" name="Google Shape;5884;gc5684094b5_0_9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5" name="Google Shape;5885;gc5684094b5_0_9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5" name="Shape 5215"/>
        <p:cNvGrpSpPr/>
        <p:nvPr/>
      </p:nvGrpSpPr>
      <p:grpSpPr>
        <a:xfrm>
          <a:off x="0" y="0"/>
          <a:ext cx="0" cy="0"/>
          <a:chOff x="0" y="0"/>
          <a:chExt cx="0" cy="0"/>
        </a:xfrm>
      </p:grpSpPr>
      <p:sp>
        <p:nvSpPr>
          <p:cNvPr id="5216" name="Google Shape;5216;gc5684094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7" name="Google Shape;5217;gc5684094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8" name="Shape 5948"/>
        <p:cNvGrpSpPr/>
        <p:nvPr/>
      </p:nvGrpSpPr>
      <p:grpSpPr>
        <a:xfrm>
          <a:off x="0" y="0"/>
          <a:ext cx="0" cy="0"/>
          <a:chOff x="0" y="0"/>
          <a:chExt cx="0" cy="0"/>
        </a:xfrm>
      </p:grpSpPr>
      <p:sp>
        <p:nvSpPr>
          <p:cNvPr id="5949" name="Google Shape;5949;gc5684094b5_0_9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0" name="Google Shape;5950;gc5684094b5_0_9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7" name="Shape 5977"/>
        <p:cNvGrpSpPr/>
        <p:nvPr/>
      </p:nvGrpSpPr>
      <p:grpSpPr>
        <a:xfrm>
          <a:off x="0" y="0"/>
          <a:ext cx="0" cy="0"/>
          <a:chOff x="0" y="0"/>
          <a:chExt cx="0" cy="0"/>
        </a:xfrm>
      </p:grpSpPr>
      <p:sp>
        <p:nvSpPr>
          <p:cNvPr id="5978" name="Google Shape;5978;gc5684094b5_0_9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9" name="Google Shape;5979;gc5684094b5_0_9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7" name="Shape 6007"/>
        <p:cNvGrpSpPr/>
        <p:nvPr/>
      </p:nvGrpSpPr>
      <p:grpSpPr>
        <a:xfrm>
          <a:off x="0" y="0"/>
          <a:ext cx="0" cy="0"/>
          <a:chOff x="0" y="0"/>
          <a:chExt cx="0" cy="0"/>
        </a:xfrm>
      </p:grpSpPr>
      <p:sp>
        <p:nvSpPr>
          <p:cNvPr id="6008" name="Google Shape;6008;gc5684094b5_0_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9" name="Google Shape;6009;gc5684094b5_0_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This is their architecture running on GCP. Their game logs are stored in BigQuery and used Dataflow to extract data from BigQuery for pre-processing and resultant data is saved in GCS. This preprocessed data is fed to AI Platform to train the autoencoder model with tensorflow. They </a:t>
            </a:r>
            <a:r>
              <a:rPr lang="en">
                <a:latin typeface="Google Sans"/>
                <a:ea typeface="Google Sans"/>
                <a:cs typeface="Google Sans"/>
                <a:sym typeface="Google Sans"/>
              </a:rPr>
              <a:t>run</a:t>
            </a:r>
            <a:r>
              <a:rPr lang="en">
                <a:latin typeface="Google Sans"/>
                <a:ea typeface="Google Sans"/>
                <a:cs typeface="Google Sans"/>
                <a:sym typeface="Google Sans"/>
              </a:rPr>
              <a:t> predictions on the new incoming data and save  the predicted results into BigQuery. </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use the same pipeline to apply anomaly detection to a new game after doing data analysis and feature selection since the data schema and distribution are all different and it’s ready for production.</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implemented this architecture in 2018 and presented at Cloud Next. You can watch the session for more details.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9" name="Shape 6059"/>
        <p:cNvGrpSpPr/>
        <p:nvPr/>
      </p:nvGrpSpPr>
      <p:grpSpPr>
        <a:xfrm>
          <a:off x="0" y="0"/>
          <a:ext cx="0" cy="0"/>
          <a:chOff x="0" y="0"/>
          <a:chExt cx="0" cy="0"/>
        </a:xfrm>
      </p:grpSpPr>
      <p:sp>
        <p:nvSpPr>
          <p:cNvPr id="6060" name="Google Shape;6060;gc5684094b5_0_2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1" name="Google Shape;6061;gc5684094b5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This is their architecture running on GCP. Their game logs are stored in BigQuery and used Dataflow to extract data from BigQuery for pre-processing and resultant data is saved in GCS. This preprocessed data is fed to AI Platform to train the autoencoder model with tensorflow. They run predictions on the new incoming data and save  the predicted results into BigQuery. </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use the same pipeline to apply anomaly detection to a new game after doing data analysis and feature selection since the data schema and distribution are all different and it’s ready for production.</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implemented this architecture in 2018 and presented at Cloud Next. You can watch the session for more details.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4" name="Shape 6134"/>
        <p:cNvGrpSpPr/>
        <p:nvPr/>
      </p:nvGrpSpPr>
      <p:grpSpPr>
        <a:xfrm>
          <a:off x="0" y="0"/>
          <a:ext cx="0" cy="0"/>
          <a:chOff x="0" y="0"/>
          <a:chExt cx="0" cy="0"/>
        </a:xfrm>
      </p:grpSpPr>
      <p:sp>
        <p:nvSpPr>
          <p:cNvPr id="6135" name="Google Shape;6135;gc5684094b5_0_2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6" name="Google Shape;6136;gc5684094b5_0_2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This is their architecture running on GCP. Their game logs are stored in BigQuery and used Dataflow to extract data from BigQuery for pre-processing and resultant data is saved in GCS. This preprocessed data is fed to AI Platform to train the autoencoder model with tensorflow. They run predictions on the new incoming data and save  the predicted results into BigQuery. </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use the same pipeline to apply anomaly detection to a new game after doing data analysis and feature selection since the data schema and distribution are all different and it’s ready for production.</a:t>
            </a:r>
            <a:endParaRPr>
              <a:latin typeface="Google Sans"/>
              <a:ea typeface="Google Sans"/>
              <a:cs typeface="Google Sans"/>
              <a:sym typeface="Google Sans"/>
            </a:endParaRPr>
          </a:p>
          <a:p>
            <a:pPr indent="-298450" lvl="0" marL="457200" rtl="0" algn="l">
              <a:lnSpc>
                <a:spcPct val="115000"/>
              </a:lnSpc>
              <a:spcBef>
                <a:spcPts val="0"/>
              </a:spcBef>
              <a:spcAft>
                <a:spcPts val="0"/>
              </a:spcAft>
              <a:buClr>
                <a:srgbClr val="000000"/>
              </a:buClr>
              <a:buSzPts val="1100"/>
              <a:buFont typeface="Google Sans"/>
              <a:buChar char="●"/>
            </a:pPr>
            <a:r>
              <a:rPr lang="en">
                <a:latin typeface="Google Sans"/>
                <a:ea typeface="Google Sans"/>
                <a:cs typeface="Google Sans"/>
                <a:sym typeface="Google Sans"/>
              </a:rPr>
              <a:t>They implemented this architecture in 2018 and presented at Cloud Next. You can watch the session for more details.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1" name="Shape 6231"/>
        <p:cNvGrpSpPr/>
        <p:nvPr/>
      </p:nvGrpSpPr>
      <p:grpSpPr>
        <a:xfrm>
          <a:off x="0" y="0"/>
          <a:ext cx="0" cy="0"/>
          <a:chOff x="0" y="0"/>
          <a:chExt cx="0" cy="0"/>
        </a:xfrm>
      </p:grpSpPr>
      <p:sp>
        <p:nvSpPr>
          <p:cNvPr id="6232" name="Google Shape;6232;gc5684094b5_0_10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3" name="Google Shape;6233;gc5684094b5_0_10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7" name="Shape 6237"/>
        <p:cNvGrpSpPr/>
        <p:nvPr/>
      </p:nvGrpSpPr>
      <p:grpSpPr>
        <a:xfrm>
          <a:off x="0" y="0"/>
          <a:ext cx="0" cy="0"/>
          <a:chOff x="0" y="0"/>
          <a:chExt cx="0" cy="0"/>
        </a:xfrm>
      </p:grpSpPr>
      <p:sp>
        <p:nvSpPr>
          <p:cNvPr id="6238" name="Google Shape;6238;gc5684094b5_0_10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9" name="Google Shape;6239;gc5684094b5_0_10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5" name="Shape 6245"/>
        <p:cNvGrpSpPr/>
        <p:nvPr/>
      </p:nvGrpSpPr>
      <p:grpSpPr>
        <a:xfrm>
          <a:off x="0" y="0"/>
          <a:ext cx="0" cy="0"/>
          <a:chOff x="0" y="0"/>
          <a:chExt cx="0" cy="0"/>
        </a:xfrm>
      </p:grpSpPr>
      <p:sp>
        <p:nvSpPr>
          <p:cNvPr id="6246" name="Google Shape;6246;g7184a846fb_0_2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7" name="Google Shape;6247;g7184a846fb_0_2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Robert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5" name="Shape 6285"/>
        <p:cNvGrpSpPr/>
        <p:nvPr/>
      </p:nvGrpSpPr>
      <p:grpSpPr>
        <a:xfrm>
          <a:off x="0" y="0"/>
          <a:ext cx="0" cy="0"/>
          <a:chOff x="0" y="0"/>
          <a:chExt cx="0" cy="0"/>
        </a:xfrm>
      </p:grpSpPr>
      <p:sp>
        <p:nvSpPr>
          <p:cNvPr id="6286" name="Google Shape;6286;g71052bd52d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7" name="Google Shape;6287;g71052bd52d_0_10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3" name="Shape 6323"/>
        <p:cNvGrpSpPr/>
        <p:nvPr/>
      </p:nvGrpSpPr>
      <p:grpSpPr>
        <a:xfrm>
          <a:off x="0" y="0"/>
          <a:ext cx="0" cy="0"/>
          <a:chOff x="0" y="0"/>
          <a:chExt cx="0" cy="0"/>
        </a:xfrm>
      </p:grpSpPr>
      <p:sp>
        <p:nvSpPr>
          <p:cNvPr id="6324" name="Google Shape;6324;gc5684094b5_0_9383:notes"/>
          <p:cNvSpPr/>
          <p:nvPr>
            <p:ph idx="2" type="sldImg"/>
          </p:nvPr>
        </p:nvSpPr>
        <p:spPr>
          <a:xfrm>
            <a:off x="397565" y="685488"/>
            <a:ext cx="6061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5" name="Google Shape;6325;gc5684094b5_0_9383:notes"/>
          <p:cNvSpPr txBox="1"/>
          <p:nvPr>
            <p:ph idx="1" type="body"/>
          </p:nvPr>
        </p:nvSpPr>
        <p:spPr>
          <a:xfrm>
            <a:off x="685799" y="4343399"/>
            <a:ext cx="5486400" cy="4114800"/>
          </a:xfrm>
          <a:prstGeom prst="rect">
            <a:avLst/>
          </a:prstGeom>
          <a:noFill/>
          <a:ln>
            <a:noFill/>
          </a:ln>
        </p:spPr>
        <p:txBody>
          <a:bodyPr anchorCtr="0" anchor="ctr" bIns="89600" lIns="89600" spcFirstLastPara="1" rIns="89600" wrap="square" tIns="89600">
            <a:noAutofit/>
          </a:bodyPr>
          <a:lstStyle/>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Arial"/>
              <a:ea typeface="Arial"/>
              <a:cs typeface="Arial"/>
              <a:sym typeface="Arial"/>
            </a:endParaRPr>
          </a:p>
        </p:txBody>
      </p:sp>
      <p:sp>
        <p:nvSpPr>
          <p:cNvPr id="6326" name="Google Shape;6326;gc5684094b5_0_9383:notes"/>
          <p:cNvSpPr txBox="1"/>
          <p:nvPr>
            <p:ph idx="12" type="sldNum"/>
          </p:nvPr>
        </p:nvSpPr>
        <p:spPr>
          <a:xfrm>
            <a:off x="3884612" y="8685214"/>
            <a:ext cx="2971800" cy="457200"/>
          </a:xfrm>
          <a:prstGeom prst="rect">
            <a:avLst/>
          </a:prstGeom>
          <a:noFill/>
          <a:ln>
            <a:noFill/>
          </a:ln>
        </p:spPr>
        <p:txBody>
          <a:bodyPr anchorCtr="0" anchor="b" bIns="89600" lIns="89600" spcFirstLastPara="1" rIns="89600" wrap="square" tIns="896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1" marL="4445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2" marL="9017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3" marL="1346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4" marL="17907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5" marL="22352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6" marL="2692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7" marL="31369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8" marL="358140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c5684094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c5684094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6" name="Shape 6426"/>
        <p:cNvGrpSpPr/>
        <p:nvPr/>
      </p:nvGrpSpPr>
      <p:grpSpPr>
        <a:xfrm>
          <a:off x="0" y="0"/>
          <a:ext cx="0" cy="0"/>
          <a:chOff x="0" y="0"/>
          <a:chExt cx="0" cy="0"/>
        </a:xfrm>
      </p:grpSpPr>
      <p:sp>
        <p:nvSpPr>
          <p:cNvPr id="6427" name="Google Shape;6427;g715d821ddd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8" name="Google Shape;6428;g715d821ddd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Use Finance</a:t>
            </a:r>
            <a:endParaRPr b="1"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rgbClr val="666666"/>
                </a:solidFill>
                <a:latin typeface="Roboto"/>
                <a:ea typeface="Roboto"/>
                <a:cs typeface="Roboto"/>
                <a:sym typeface="Roboto"/>
              </a:rPr>
              <a:t>Use Case for streaming asset data from a market data provider into trading and analytic systems</a:t>
            </a:r>
            <a:endParaRPr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Live streaming data via a simple API. Published live market data from Thomson Reuters onto Pub/Sub</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Consuming almost 1,000 assets from Reuters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Used Dataflow to help manage a distributed stream calculation engine</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Put data into time-series windows to perform analysis</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Ran correlations at regular time-intervals </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About million correlations at a given time for calculation</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No problem scaling to meet data demands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Wrote results to BigQuery and Pub/Sub for consumers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Traders utilized the trading system consuming the data to make decisions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Data Analysts would analyze trends over time in Tableau and Datalab</a:t>
            </a:r>
            <a:endParaRPr sz="1800">
              <a:solidFill>
                <a:srgbClr val="666666"/>
              </a:solidFill>
              <a:latin typeface="Roboto"/>
              <a:ea typeface="Roboto"/>
              <a:cs typeface="Roboto"/>
              <a:sym typeface="Roboto"/>
            </a:endParaRPr>
          </a:p>
          <a:p>
            <a:pPr indent="0" lvl="0" marL="0" rtl="0" algn="l">
              <a:spcBef>
                <a:spcPts val="0"/>
              </a:spcBef>
              <a:spcAft>
                <a:spcPts val="0"/>
              </a:spcAft>
              <a:buNone/>
            </a:pPr>
            <a:r>
              <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7" name="Shape 6457"/>
        <p:cNvGrpSpPr/>
        <p:nvPr/>
      </p:nvGrpSpPr>
      <p:grpSpPr>
        <a:xfrm>
          <a:off x="0" y="0"/>
          <a:ext cx="0" cy="0"/>
          <a:chOff x="0" y="0"/>
          <a:chExt cx="0" cy="0"/>
        </a:xfrm>
      </p:grpSpPr>
      <p:sp>
        <p:nvSpPr>
          <p:cNvPr id="6458" name="Google Shape;6458;g713c47cdeb_0_14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9" name="Google Shape;6459;g713c47cdeb_0_14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8" name="Shape 6468"/>
        <p:cNvGrpSpPr/>
        <p:nvPr/>
      </p:nvGrpSpPr>
      <p:grpSpPr>
        <a:xfrm>
          <a:off x="0" y="0"/>
          <a:ext cx="0" cy="0"/>
          <a:chOff x="0" y="0"/>
          <a:chExt cx="0" cy="0"/>
        </a:xfrm>
      </p:grpSpPr>
      <p:sp>
        <p:nvSpPr>
          <p:cNvPr id="6469" name="Google Shape;6469;gc5684094b5_0_9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0" name="Google Shape;6470;gc5684094b5_0_9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0" name="Shape 6550"/>
        <p:cNvGrpSpPr/>
        <p:nvPr/>
      </p:nvGrpSpPr>
      <p:grpSpPr>
        <a:xfrm>
          <a:off x="0" y="0"/>
          <a:ext cx="0" cy="0"/>
          <a:chOff x="0" y="0"/>
          <a:chExt cx="0" cy="0"/>
        </a:xfrm>
      </p:grpSpPr>
      <p:sp>
        <p:nvSpPr>
          <p:cNvPr id="6551" name="Google Shape;6551;g7184a846f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2" name="Google Shape;6552;g7184a846f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0" name="Shape 6610"/>
        <p:cNvGrpSpPr/>
        <p:nvPr/>
      </p:nvGrpSpPr>
      <p:grpSpPr>
        <a:xfrm>
          <a:off x="0" y="0"/>
          <a:ext cx="0" cy="0"/>
          <a:chOff x="0" y="0"/>
          <a:chExt cx="0" cy="0"/>
        </a:xfrm>
      </p:grpSpPr>
      <p:sp>
        <p:nvSpPr>
          <p:cNvPr id="6611" name="Google Shape;6611;g7184a846fb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2" name="Google Shape;6612;g7184a846fb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713c47cde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713c47cde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0" name="Shape 5240"/>
        <p:cNvGrpSpPr/>
        <p:nvPr/>
      </p:nvGrpSpPr>
      <p:grpSpPr>
        <a:xfrm>
          <a:off x="0" y="0"/>
          <a:ext cx="0" cy="0"/>
          <a:chOff x="0" y="0"/>
          <a:chExt cx="0" cy="0"/>
        </a:xfrm>
      </p:grpSpPr>
      <p:sp>
        <p:nvSpPr>
          <p:cNvPr id="5241" name="Google Shape;5241;g713c47cdeb_0_4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2" name="Google Shape;5242;g713c47cdeb_0_4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9" name="Shape 5249"/>
        <p:cNvGrpSpPr/>
        <p:nvPr/>
      </p:nvGrpSpPr>
      <p:grpSpPr>
        <a:xfrm>
          <a:off x="0" y="0"/>
          <a:ext cx="0" cy="0"/>
          <a:chOff x="0" y="0"/>
          <a:chExt cx="0" cy="0"/>
        </a:xfrm>
      </p:grpSpPr>
      <p:sp>
        <p:nvSpPr>
          <p:cNvPr id="5250" name="Google Shape;5250;g71052bd52d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1" name="Google Shape;5251;g71052bd52d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4" name="Shape 5254"/>
        <p:cNvGrpSpPr/>
        <p:nvPr/>
      </p:nvGrpSpPr>
      <p:grpSpPr>
        <a:xfrm>
          <a:off x="0" y="0"/>
          <a:ext cx="0" cy="0"/>
          <a:chOff x="0" y="0"/>
          <a:chExt cx="0" cy="0"/>
        </a:xfrm>
      </p:grpSpPr>
      <p:sp>
        <p:nvSpPr>
          <p:cNvPr id="5255" name="Google Shape;5255;g71052bd52d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6" name="Google Shape;5256;g71052bd52d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9" name="Shape 5259"/>
        <p:cNvGrpSpPr/>
        <p:nvPr/>
      </p:nvGrpSpPr>
      <p:grpSpPr>
        <a:xfrm>
          <a:off x="0" y="0"/>
          <a:ext cx="0" cy="0"/>
          <a:chOff x="0" y="0"/>
          <a:chExt cx="0" cy="0"/>
        </a:xfrm>
      </p:grpSpPr>
      <p:sp>
        <p:nvSpPr>
          <p:cNvPr id="5260" name="Google Shape;5260;g713c47cdeb_0_1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1" name="Google Shape;5261;g713c47cdeb_0_1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2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4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14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4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png"/><Relationship Id="rId3" Type="http://schemas.openxmlformats.org/officeDocument/2006/relationships/image" Target="../media/image141.png"/><Relationship Id="rId4" Type="http://schemas.openxmlformats.org/officeDocument/2006/relationships/image" Target="../media/image13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7.png"/><Relationship Id="rId4" Type="http://schemas.openxmlformats.org/officeDocument/2006/relationships/image" Target="../media/image13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jpg"/><Relationship Id="rId3" Type="http://schemas.openxmlformats.org/officeDocument/2006/relationships/image" Target="../media/image152.png"/><Relationship Id="rId4" Type="http://schemas.openxmlformats.org/officeDocument/2006/relationships/image" Target="../media/image14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jpg"/><Relationship Id="rId3" Type="http://schemas.openxmlformats.org/officeDocument/2006/relationships/image" Target="../media/image14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jpg"/><Relationship Id="rId3" Type="http://schemas.openxmlformats.org/officeDocument/2006/relationships/image" Target="../media/image14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 Id="rId3" Type="http://schemas.openxmlformats.org/officeDocument/2006/relationships/image" Target="../media/image12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 Id="rId3" Type="http://schemas.openxmlformats.org/officeDocument/2006/relationships/image" Target="../media/image12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gi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 Id="rId3" Type="http://schemas.openxmlformats.org/officeDocument/2006/relationships/image" Target="../media/image13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9.png"/><Relationship Id="rId3" Type="http://schemas.openxmlformats.org/officeDocument/2006/relationships/image" Target="../media/image13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2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 Id="rId4" Type="http://schemas.openxmlformats.org/officeDocument/2006/relationships/image" Target="../media/image13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8.png"/><Relationship Id="rId3" Type="http://schemas.openxmlformats.org/officeDocument/2006/relationships/image" Target="../media/image14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png"/><Relationship Id="rId3" Type="http://schemas.openxmlformats.org/officeDocument/2006/relationships/image" Target="../media/image14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1.png"/><Relationship Id="rId3" Type="http://schemas.openxmlformats.org/officeDocument/2006/relationships/image" Target="../media/image14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8.png"/><Relationship Id="rId3" Type="http://schemas.openxmlformats.org/officeDocument/2006/relationships/image" Target="../media/image141.png"/><Relationship Id="rId4" Type="http://schemas.openxmlformats.org/officeDocument/2006/relationships/image" Target="../media/image13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png"/><Relationship Id="rId3" Type="http://schemas.openxmlformats.org/officeDocument/2006/relationships/image" Target="../media/image147.png"/><Relationship Id="rId4" Type="http://schemas.openxmlformats.org/officeDocument/2006/relationships/image" Target="../media/image1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4.jpg"/><Relationship Id="rId3" Type="http://schemas.openxmlformats.org/officeDocument/2006/relationships/image" Target="../media/image152.png"/><Relationship Id="rId4" Type="http://schemas.openxmlformats.org/officeDocument/2006/relationships/image" Target="../media/image14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jpg"/><Relationship Id="rId3" Type="http://schemas.openxmlformats.org/officeDocument/2006/relationships/image" Target="../media/image14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6.jpg"/><Relationship Id="rId3" Type="http://schemas.openxmlformats.org/officeDocument/2006/relationships/image" Target="../media/image14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2.png"/><Relationship Id="rId3" Type="http://schemas.openxmlformats.org/officeDocument/2006/relationships/image" Target="../media/image14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 Id="rId4" Type="http://schemas.openxmlformats.org/officeDocument/2006/relationships/image" Target="../media/image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22.png"/><Relationship Id="rId4" Type="http://schemas.openxmlformats.org/officeDocument/2006/relationships/image" Target="../media/image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4.jpg"/><Relationship Id="rId4" Type="http://schemas.openxmlformats.org/officeDocument/2006/relationships/image" Target="../media/image18.png"/><Relationship Id="rId5"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3.jpg"/><Relationship Id="rId4" Type="http://schemas.openxmlformats.org/officeDocument/2006/relationships/image" Target="../media/image3.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jpg"/><Relationship Id="rId4" Type="http://schemas.openxmlformats.org/officeDocument/2006/relationships/image" Target="../media/image8.jpg"/><Relationship Id="rId5" Type="http://schemas.openxmlformats.org/officeDocument/2006/relationships/image" Target="../media/image43.png"/><Relationship Id="rId6" Type="http://schemas.openxmlformats.org/officeDocument/2006/relationships/image" Target="../media/image29.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image" Target="../media/image17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166.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8.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5.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1.png"/><Relationship Id="rId3" Type="http://schemas.openxmlformats.org/officeDocument/2006/relationships/image" Target="../media/image17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5.png"/><Relationship Id="rId3" Type="http://schemas.openxmlformats.org/officeDocument/2006/relationships/image" Target="../media/image169.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7.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1.png"/><Relationship Id="rId13" Type="http://schemas.openxmlformats.org/officeDocument/2006/relationships/image" Target="../media/image27.png"/><Relationship Id="rId12" Type="http://schemas.openxmlformats.org/officeDocument/2006/relationships/image" Target="../media/image38.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5.png"/><Relationship Id="rId4" Type="http://schemas.openxmlformats.org/officeDocument/2006/relationships/image" Target="../media/image32.png"/><Relationship Id="rId9" Type="http://schemas.openxmlformats.org/officeDocument/2006/relationships/image" Target="../media/image30.png"/><Relationship Id="rId15" Type="http://schemas.openxmlformats.org/officeDocument/2006/relationships/image" Target="../media/image37.png"/><Relationship Id="rId14" Type="http://schemas.openxmlformats.org/officeDocument/2006/relationships/image" Target="../media/image41.png"/><Relationship Id="rId17" Type="http://schemas.openxmlformats.org/officeDocument/2006/relationships/image" Target="../media/image42.png"/><Relationship Id="rId16"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6.png"/><Relationship Id="rId18" Type="http://schemas.openxmlformats.org/officeDocument/2006/relationships/image" Target="../media/image39.png"/><Relationship Id="rId7" Type="http://schemas.openxmlformats.org/officeDocument/2006/relationships/image" Target="../media/image34.png"/><Relationship Id="rId8" Type="http://schemas.openxmlformats.org/officeDocument/2006/relationships/image" Target="../media/image2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49.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50.png"/><Relationship Id="rId15" Type="http://schemas.openxmlformats.org/officeDocument/2006/relationships/image" Target="../media/image63.png"/><Relationship Id="rId14" Type="http://schemas.openxmlformats.org/officeDocument/2006/relationships/image" Target="../media/image53.png"/><Relationship Id="rId16" Type="http://schemas.openxmlformats.org/officeDocument/2006/relationships/image" Target="../media/image57.png"/><Relationship Id="rId5" Type="http://schemas.openxmlformats.org/officeDocument/2006/relationships/image" Target="../media/image45.png"/><Relationship Id="rId6" Type="http://schemas.openxmlformats.org/officeDocument/2006/relationships/image" Target="../media/image55.png"/><Relationship Id="rId7" Type="http://schemas.openxmlformats.org/officeDocument/2006/relationships/image" Target="../media/image51.png"/><Relationship Id="rId8" Type="http://schemas.openxmlformats.org/officeDocument/2006/relationships/image" Target="../media/image5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0" Type="http://schemas.openxmlformats.org/officeDocument/2006/relationships/image" Target="../media/image65.jp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6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image" Target="../media/image67.png"/><Relationship Id="rId13" Type="http://schemas.openxmlformats.org/officeDocument/2006/relationships/image" Target="../media/image65.jpg"/><Relationship Id="rId12" Type="http://schemas.openxmlformats.org/officeDocument/2006/relationships/image" Target="../media/image77.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62.png"/><Relationship Id="rId14" Type="http://schemas.openxmlformats.org/officeDocument/2006/relationships/image" Target="../media/image75.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66.png"/><Relationship Id="rId8" Type="http://schemas.openxmlformats.org/officeDocument/2006/relationships/image" Target="../media/image6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3.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8.jpg"/><Relationship Id="rId3" Type="http://schemas.openxmlformats.org/officeDocument/2006/relationships/image" Target="../media/image174.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2.jpg"/><Relationship Id="rId3" Type="http://schemas.openxmlformats.org/officeDocument/2006/relationships/image" Target="../media/image19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0.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9.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2.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0.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9.jp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1.jp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8.jp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5.jp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0.jp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0.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jpg"/><Relationship Id="rId3" Type="http://schemas.openxmlformats.org/officeDocument/2006/relationships/image" Target="../media/image7.png"/><Relationship Id="rId4" Type="http://schemas.openxmlformats.org/officeDocument/2006/relationships/image" Target="../media/image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7.png"/><Relationship Id="rId4" Type="http://schemas.openxmlformats.org/officeDocument/2006/relationships/image" Target="../media/image3.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4.jpg"/><Relationship Id="rId3" Type="http://schemas.openxmlformats.org/officeDocument/2006/relationships/image" Target="../media/image183.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1.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5.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5.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1.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gi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3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_1">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4">
  <p:cSld name="CUSTOM_1_1_1_1">
    <p:spTree>
      <p:nvGrpSpPr>
        <p:cNvPr id="67" name="Shape 67"/>
        <p:cNvGrpSpPr/>
        <p:nvPr/>
      </p:nvGrpSpPr>
      <p:grpSpPr>
        <a:xfrm>
          <a:off x="0" y="0"/>
          <a:ext cx="0" cy="0"/>
          <a:chOff x="0" y="0"/>
          <a:chExt cx="0" cy="0"/>
        </a:xfrm>
      </p:grpSpPr>
      <p:pic>
        <p:nvPicPr>
          <p:cNvPr id="68" name="Google Shape;68;p11"/>
          <p:cNvPicPr preferRelativeResize="0"/>
          <p:nvPr/>
        </p:nvPicPr>
        <p:blipFill rotWithShape="1">
          <a:blip r:embed="rId2">
            <a:alphaModFix/>
          </a:blip>
          <a:srcRect b="13762" l="0" r="0" t="1848"/>
          <a:stretch/>
        </p:blipFill>
        <p:spPr>
          <a:xfrm>
            <a:off x="0" y="0"/>
            <a:ext cx="9144003" cy="5143501"/>
          </a:xfrm>
          <a:prstGeom prst="rect">
            <a:avLst/>
          </a:prstGeom>
          <a:noFill/>
          <a:ln>
            <a:noFill/>
          </a:ln>
        </p:spPr>
      </p:pic>
      <p:grpSp>
        <p:nvGrpSpPr>
          <p:cNvPr id="69" name="Google Shape;69;p11"/>
          <p:cNvGrpSpPr/>
          <p:nvPr/>
        </p:nvGrpSpPr>
        <p:grpSpPr>
          <a:xfrm>
            <a:off x="0" y="0"/>
            <a:ext cx="9144000" cy="5143500"/>
            <a:chOff x="0" y="0"/>
            <a:chExt cx="9144000" cy="5143500"/>
          </a:xfrm>
        </p:grpSpPr>
        <p:grpSp>
          <p:nvGrpSpPr>
            <p:cNvPr id="70" name="Google Shape;70;p11"/>
            <p:cNvGrpSpPr/>
            <p:nvPr/>
          </p:nvGrpSpPr>
          <p:grpSpPr>
            <a:xfrm>
              <a:off x="0" y="0"/>
              <a:ext cx="9144000" cy="5143500"/>
              <a:chOff x="0" y="0"/>
              <a:chExt cx="9144000" cy="5143500"/>
            </a:xfrm>
          </p:grpSpPr>
          <p:pic>
            <p:nvPicPr>
              <p:cNvPr id="71" name="Google Shape;71;p11"/>
              <p:cNvPicPr preferRelativeResize="0"/>
              <p:nvPr/>
            </p:nvPicPr>
            <p:blipFill rotWithShape="1">
              <a:blip r:embed="rId3">
                <a:alphaModFix amt="30000"/>
              </a:blip>
              <a:srcRect b="38403" l="309" r="0" t="0"/>
              <a:stretch/>
            </p:blipFill>
            <p:spPr>
              <a:xfrm>
                <a:off x="0" y="0"/>
                <a:ext cx="9144000" cy="5143500"/>
              </a:xfrm>
              <a:prstGeom prst="rect">
                <a:avLst/>
              </a:prstGeom>
              <a:noFill/>
              <a:ln>
                <a:noFill/>
              </a:ln>
            </p:spPr>
          </p:pic>
          <p:pic>
            <p:nvPicPr>
              <p:cNvPr id="72" name="Google Shape;72;p11"/>
              <p:cNvPicPr preferRelativeResize="0"/>
              <p:nvPr/>
            </p:nvPicPr>
            <p:blipFill rotWithShape="1">
              <a:blip r:embed="rId4">
                <a:alphaModFix/>
              </a:blip>
              <a:srcRect b="0" l="0" r="0" t="0"/>
              <a:stretch/>
            </p:blipFill>
            <p:spPr>
              <a:xfrm>
                <a:off x="397975" y="4671400"/>
                <a:ext cx="1295299" cy="232075"/>
              </a:xfrm>
              <a:prstGeom prst="rect">
                <a:avLst/>
              </a:prstGeom>
              <a:noFill/>
              <a:ln>
                <a:noFill/>
              </a:ln>
            </p:spPr>
          </p:pic>
        </p:grpSp>
        <p:pic>
          <p:nvPicPr>
            <p:cNvPr id="73" name="Google Shape;73;p11"/>
            <p:cNvPicPr preferRelativeResize="0"/>
            <p:nvPr/>
          </p:nvPicPr>
          <p:blipFill rotWithShape="1">
            <a:blip r:embed="rId5">
              <a:alphaModFix amt="50000"/>
            </a:blip>
            <a:srcRect b="0" l="0" r="0" t="0"/>
            <a:stretch/>
          </p:blipFill>
          <p:spPr>
            <a:xfrm>
              <a:off x="5061375" y="1058075"/>
              <a:ext cx="3761198" cy="3027349"/>
            </a:xfrm>
            <a:prstGeom prst="rect">
              <a:avLst/>
            </a:prstGeom>
            <a:noFill/>
            <a:ln>
              <a:noFill/>
            </a:ln>
          </p:spPr>
        </p:pic>
      </p:grpSp>
      <p:sp>
        <p:nvSpPr>
          <p:cNvPr id="74" name="Google Shape;74;p11"/>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This top layer is a mask. To alter the image (and delete this text box) go to </a:t>
            </a:r>
            <a:r>
              <a:rPr b="1" i="0" lang="en" sz="1000" u="none" cap="none" strike="noStrike">
                <a:solidFill>
                  <a:srgbClr val="CFE2F3"/>
                </a:solidFill>
                <a:latin typeface="Arial"/>
                <a:ea typeface="Arial"/>
                <a:cs typeface="Arial"/>
                <a:sym typeface="Arial"/>
              </a:rPr>
              <a:t>“View” in the toolbar then “Master”</a:t>
            </a:r>
            <a:r>
              <a:rPr b="0" i="0" lang="en" sz="1000" u="none" cap="none" strike="noStrike">
                <a:solidFill>
                  <a:srgbClr val="CFE2F3"/>
                </a:solidFill>
                <a:latin typeface="Arial"/>
                <a:ea typeface="Arial"/>
                <a:cs typeface="Arial"/>
                <a:sym typeface="Arial"/>
              </a:rPr>
              <a:t> and make adjustments there.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Right click on it, then click Order / Send to back.</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Replace the photo layer, then send your photo to the back the same way.</a:t>
            </a:r>
            <a:endParaRPr b="0" i="0" sz="1000" u="none" cap="none" strike="noStrike">
              <a:solidFill>
                <a:srgbClr val="CFE2F3"/>
              </a:solidFill>
              <a:latin typeface="Arial"/>
              <a:ea typeface="Arial"/>
              <a:cs typeface="Arial"/>
              <a:sym typeface="Arial"/>
            </a:endParaRPr>
          </a:p>
        </p:txBody>
      </p:sp>
      <p:sp>
        <p:nvSpPr>
          <p:cNvPr id="75" name="Google Shape;75;p11"/>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6" name="Google Shape;76;p11"/>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1576" name="Shape 1576"/>
        <p:cNvGrpSpPr/>
        <p:nvPr/>
      </p:nvGrpSpPr>
      <p:grpSpPr>
        <a:xfrm>
          <a:off x="0" y="0"/>
          <a:ext cx="0" cy="0"/>
          <a:chOff x="0" y="0"/>
          <a:chExt cx="0" cy="0"/>
        </a:xfrm>
      </p:grpSpPr>
      <p:sp>
        <p:nvSpPr>
          <p:cNvPr id="1577" name="Google Shape;1577;p10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8" name="Google Shape;1578;p10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79" name="Google Shape;1579;p10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80" name="Google Shape;1580;p10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82" name="Google Shape;1582;p10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83" name="Google Shape;1583;p102"/>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1584" name="Shape 1584"/>
        <p:cNvGrpSpPr/>
        <p:nvPr/>
      </p:nvGrpSpPr>
      <p:grpSpPr>
        <a:xfrm>
          <a:off x="0" y="0"/>
          <a:ext cx="0" cy="0"/>
          <a:chOff x="0" y="0"/>
          <a:chExt cx="0" cy="0"/>
        </a:xfrm>
      </p:grpSpPr>
      <p:sp>
        <p:nvSpPr>
          <p:cNvPr id="1585" name="Google Shape;1585;p10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6" name="Google Shape;1586;p10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87" name="Google Shape;1587;p10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88" name="Google Shape;1588;p10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0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90" name="Google Shape;1590;p10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91" name="Google Shape;1591;p103"/>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1592" name="Shape 1592"/>
        <p:cNvGrpSpPr/>
        <p:nvPr/>
      </p:nvGrpSpPr>
      <p:grpSpPr>
        <a:xfrm>
          <a:off x="0" y="0"/>
          <a:ext cx="0" cy="0"/>
          <a:chOff x="0" y="0"/>
          <a:chExt cx="0" cy="0"/>
        </a:xfrm>
      </p:grpSpPr>
      <p:sp>
        <p:nvSpPr>
          <p:cNvPr id="1593" name="Google Shape;1593;p10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94" name="Google Shape;1594;p10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95" name="Google Shape;1595;p10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96" name="Google Shape;1596;p10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0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98" name="Google Shape;1598;p10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99" name="Google Shape;1599;p104"/>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1600" name="Shape 1600"/>
        <p:cNvGrpSpPr/>
        <p:nvPr/>
      </p:nvGrpSpPr>
      <p:grpSpPr>
        <a:xfrm>
          <a:off x="0" y="0"/>
          <a:ext cx="0" cy="0"/>
          <a:chOff x="0" y="0"/>
          <a:chExt cx="0" cy="0"/>
        </a:xfrm>
      </p:grpSpPr>
      <p:sp>
        <p:nvSpPr>
          <p:cNvPr id="1601" name="Google Shape;1601;p10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02" name="Google Shape;1602;p10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03" name="Google Shape;1603;p10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04" name="Google Shape;1604;p10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0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06" name="Google Shape;1606;p10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07" name="Google Shape;1607;p105"/>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1608" name="Shape 1608"/>
        <p:cNvGrpSpPr/>
        <p:nvPr/>
      </p:nvGrpSpPr>
      <p:grpSpPr>
        <a:xfrm>
          <a:off x="0" y="0"/>
          <a:ext cx="0" cy="0"/>
          <a:chOff x="0" y="0"/>
          <a:chExt cx="0" cy="0"/>
        </a:xfrm>
      </p:grpSpPr>
      <p:sp>
        <p:nvSpPr>
          <p:cNvPr id="1609" name="Google Shape;1609;p10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10" name="Google Shape;1610;p106"/>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11" name="Google Shape;1611;p10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12" name="Google Shape;1612;p10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0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14" name="Google Shape;1614;p10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15" name="Google Shape;1615;p106"/>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1616" name="Shape 1616"/>
        <p:cNvGrpSpPr/>
        <p:nvPr/>
      </p:nvGrpSpPr>
      <p:grpSpPr>
        <a:xfrm>
          <a:off x="0" y="0"/>
          <a:ext cx="0" cy="0"/>
          <a:chOff x="0" y="0"/>
          <a:chExt cx="0" cy="0"/>
        </a:xfrm>
      </p:grpSpPr>
      <p:sp>
        <p:nvSpPr>
          <p:cNvPr id="1617" name="Google Shape;1617;p10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18" name="Google Shape;1618;p10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1619" name="Google Shape;1619;p10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20" name="Google Shape;1620;p10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0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22" name="Google Shape;1622;p10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1623" name="Shape 1623"/>
        <p:cNvGrpSpPr/>
        <p:nvPr/>
      </p:nvGrpSpPr>
      <p:grpSpPr>
        <a:xfrm>
          <a:off x="0" y="0"/>
          <a:ext cx="0" cy="0"/>
          <a:chOff x="0" y="0"/>
          <a:chExt cx="0" cy="0"/>
        </a:xfrm>
      </p:grpSpPr>
      <p:sp>
        <p:nvSpPr>
          <p:cNvPr id="1624" name="Google Shape;1624;p108"/>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5" name="Google Shape;1625;p108"/>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626" name="Google Shape;1626;p10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27" name="Google Shape;1627;p108"/>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628" name="Google Shape;1628;p108"/>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1629" name="Shape 1629"/>
        <p:cNvGrpSpPr/>
        <p:nvPr/>
      </p:nvGrpSpPr>
      <p:grpSpPr>
        <a:xfrm>
          <a:off x="0" y="0"/>
          <a:ext cx="0" cy="0"/>
          <a:chOff x="0" y="0"/>
          <a:chExt cx="0" cy="0"/>
        </a:xfrm>
      </p:grpSpPr>
      <p:sp>
        <p:nvSpPr>
          <p:cNvPr id="1630" name="Google Shape;1630;p10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31" name="Google Shape;1631;p109"/>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32" name="Google Shape;1632;p109"/>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33" name="Google Shape;1633;p109"/>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34" name="Google Shape;1634;p10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0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36" name="Google Shape;1636;p10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1637" name="Google Shape;1637;p109"/>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1638" name="Shape 1638"/>
        <p:cNvGrpSpPr/>
        <p:nvPr/>
      </p:nvGrpSpPr>
      <p:grpSpPr>
        <a:xfrm>
          <a:off x="0" y="0"/>
          <a:ext cx="0" cy="0"/>
          <a:chOff x="0" y="0"/>
          <a:chExt cx="0" cy="0"/>
        </a:xfrm>
      </p:grpSpPr>
      <p:sp>
        <p:nvSpPr>
          <p:cNvPr id="1639" name="Google Shape;1639;p11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40" name="Google Shape;1640;p110"/>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41" name="Google Shape;1641;p11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42" name="Google Shape;1642;p110"/>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43" name="Google Shape;1643;p110"/>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1644" name="Google Shape;1644;p110"/>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1645" name="Google Shape;1645;p110"/>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1646" name="Google Shape;1646;p11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1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48" name="Google Shape;1648;p11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1649" name="Shape 1649"/>
        <p:cNvGrpSpPr/>
        <p:nvPr/>
      </p:nvGrpSpPr>
      <p:grpSpPr>
        <a:xfrm>
          <a:off x="0" y="0"/>
          <a:ext cx="0" cy="0"/>
          <a:chOff x="0" y="0"/>
          <a:chExt cx="0" cy="0"/>
        </a:xfrm>
      </p:grpSpPr>
      <p:sp>
        <p:nvSpPr>
          <p:cNvPr id="1650" name="Google Shape;1650;p111"/>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1"/>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52" name="Google Shape;1652;p11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54" name="Google Shape;1654;p111"/>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55" name="Google Shape;1655;p111"/>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56" name="Google Shape;1656;p111"/>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saver">
  <p:cSld name="CUSTOM_2">
    <p:spTree>
      <p:nvGrpSpPr>
        <p:cNvPr id="77" name="Shape 77"/>
        <p:cNvGrpSpPr/>
        <p:nvPr/>
      </p:nvGrpSpPr>
      <p:grpSpPr>
        <a:xfrm>
          <a:off x="0" y="0"/>
          <a:ext cx="0" cy="0"/>
          <a:chOff x="0" y="0"/>
          <a:chExt cx="0" cy="0"/>
        </a:xfrm>
      </p:grpSpPr>
      <p:pic>
        <p:nvPicPr>
          <p:cNvPr id="78" name="Google Shape;78;p12"/>
          <p:cNvPicPr preferRelativeResize="0"/>
          <p:nvPr/>
        </p:nvPicPr>
        <p:blipFill rotWithShape="1">
          <a:blip r:embed="rId2">
            <a:alphaModFix/>
          </a:blip>
          <a:srcRect b="2496" l="0" r="0" t="13128"/>
          <a:stretch/>
        </p:blipFill>
        <p:spPr>
          <a:xfrm>
            <a:off x="0" y="0"/>
            <a:ext cx="9144000" cy="5143500"/>
          </a:xfrm>
          <a:prstGeom prst="rect">
            <a:avLst/>
          </a:prstGeom>
          <a:noFill/>
          <a:ln>
            <a:noFill/>
          </a:ln>
        </p:spPr>
      </p:pic>
      <p:pic>
        <p:nvPicPr>
          <p:cNvPr id="79" name="Google Shape;79;p12"/>
          <p:cNvPicPr preferRelativeResize="0"/>
          <p:nvPr/>
        </p:nvPicPr>
        <p:blipFill rotWithShape="1">
          <a:blip r:embed="rId3">
            <a:alphaModFix amt="90000"/>
          </a:blip>
          <a:srcRect b="18641" l="19442" r="19435" t="18635"/>
          <a:stretch/>
        </p:blipFill>
        <p:spPr>
          <a:xfrm>
            <a:off x="0" y="0"/>
            <a:ext cx="9143999" cy="5143500"/>
          </a:xfrm>
          <a:prstGeom prst="rect">
            <a:avLst/>
          </a:prstGeom>
          <a:noFill/>
          <a:ln>
            <a:noFill/>
          </a:ln>
        </p:spPr>
      </p:pic>
      <p:sp>
        <p:nvSpPr>
          <p:cNvPr id="80" name="Google Shape;80;p12"/>
          <p:cNvSpPr txBox="1"/>
          <p:nvPr/>
        </p:nvSpPr>
        <p:spPr>
          <a:xfrm>
            <a:off x="188300" y="185675"/>
            <a:ext cx="2980200" cy="14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1657" name="Shape 1657"/>
        <p:cNvGrpSpPr/>
        <p:nvPr/>
      </p:nvGrpSpPr>
      <p:grpSpPr>
        <a:xfrm>
          <a:off x="0" y="0"/>
          <a:ext cx="0" cy="0"/>
          <a:chOff x="0" y="0"/>
          <a:chExt cx="0" cy="0"/>
        </a:xfrm>
      </p:grpSpPr>
      <p:sp>
        <p:nvSpPr>
          <p:cNvPr id="1658" name="Google Shape;1658;p112"/>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11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61" name="Google Shape;1661;p112"/>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1662" name="Shape 1662"/>
        <p:cNvGrpSpPr/>
        <p:nvPr/>
      </p:nvGrpSpPr>
      <p:grpSpPr>
        <a:xfrm>
          <a:off x="0" y="0"/>
          <a:ext cx="0" cy="0"/>
          <a:chOff x="0" y="0"/>
          <a:chExt cx="0" cy="0"/>
        </a:xfrm>
      </p:grpSpPr>
      <p:pic>
        <p:nvPicPr>
          <p:cNvPr id="1663" name="Google Shape;1663;p11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664" name="Google Shape;1664;p113"/>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665" name="Google Shape;1665;p113"/>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666" name="Shape 1666"/>
        <p:cNvGrpSpPr/>
        <p:nvPr/>
      </p:nvGrpSpPr>
      <p:grpSpPr>
        <a:xfrm>
          <a:off x="0" y="0"/>
          <a:ext cx="0" cy="0"/>
          <a:chOff x="0" y="0"/>
          <a:chExt cx="0" cy="0"/>
        </a:xfrm>
      </p:grpSpPr>
      <p:pic>
        <p:nvPicPr>
          <p:cNvPr descr="logo_lockup_cloud_light.png" id="1667" name="Google Shape;1667;p114"/>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68" name="Google Shape;1668;p114"/>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1669" name="Google Shape;1669;p114"/>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1670" name="Google Shape;1670;p114"/>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671" name="Shape 1671"/>
        <p:cNvGrpSpPr/>
        <p:nvPr/>
      </p:nvGrpSpPr>
      <p:grpSpPr>
        <a:xfrm>
          <a:off x="0" y="0"/>
          <a:ext cx="0" cy="0"/>
          <a:chOff x="0" y="0"/>
          <a:chExt cx="0" cy="0"/>
        </a:xfrm>
      </p:grpSpPr>
      <p:pic>
        <p:nvPicPr>
          <p:cNvPr id="1672" name="Google Shape;1672;p115"/>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1673" name="Google Shape;1673;p11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74" name="Google Shape;1674;p115"/>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675" name="Google Shape;1675;p115"/>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1676" name="Shape 1676"/>
        <p:cNvGrpSpPr/>
        <p:nvPr/>
      </p:nvGrpSpPr>
      <p:grpSpPr>
        <a:xfrm>
          <a:off x="0" y="0"/>
          <a:ext cx="0" cy="0"/>
          <a:chOff x="0" y="0"/>
          <a:chExt cx="0" cy="0"/>
        </a:xfrm>
      </p:grpSpPr>
      <p:pic>
        <p:nvPicPr>
          <p:cNvPr descr="D81_0044.JPG" id="1677" name="Google Shape;1677;p116"/>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1678" name="Google Shape;1678;p116"/>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9" name="Google Shape;1679;p116"/>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1680" name="Google Shape;1680;p116"/>
          <p:cNvGrpSpPr/>
          <p:nvPr/>
        </p:nvGrpSpPr>
        <p:grpSpPr>
          <a:xfrm>
            <a:off x="2908925" y="0"/>
            <a:ext cx="6169101" cy="5143564"/>
            <a:chOff x="2908925" y="0"/>
            <a:chExt cx="6169101" cy="5143564"/>
          </a:xfrm>
        </p:grpSpPr>
        <p:grpSp>
          <p:nvGrpSpPr>
            <p:cNvPr id="1681" name="Google Shape;1681;p116"/>
            <p:cNvGrpSpPr/>
            <p:nvPr/>
          </p:nvGrpSpPr>
          <p:grpSpPr>
            <a:xfrm>
              <a:off x="2908925" y="0"/>
              <a:ext cx="3838498" cy="5143500"/>
              <a:chOff x="2908925" y="0"/>
              <a:chExt cx="3838498" cy="5143500"/>
            </a:xfrm>
          </p:grpSpPr>
          <p:sp>
            <p:nvSpPr>
              <p:cNvPr id="1682" name="Google Shape;1682;p116"/>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1683" name="Google Shape;1683;p116"/>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1684" name="Google Shape;1684;p116"/>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1685" name="Shape 1685"/>
        <p:cNvGrpSpPr/>
        <p:nvPr/>
      </p:nvGrpSpPr>
      <p:grpSpPr>
        <a:xfrm>
          <a:off x="0" y="0"/>
          <a:ext cx="0" cy="0"/>
          <a:chOff x="0" y="0"/>
          <a:chExt cx="0" cy="0"/>
        </a:xfrm>
      </p:grpSpPr>
      <p:pic>
        <p:nvPicPr>
          <p:cNvPr descr="Google for Work teams up with PopSugar in San Francisco, California." id="1686" name="Google Shape;1686;p117"/>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1687" name="Google Shape;1687;p117"/>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1688" name="Shape 1688"/>
        <p:cNvGrpSpPr/>
        <p:nvPr/>
      </p:nvGrpSpPr>
      <p:grpSpPr>
        <a:xfrm>
          <a:off x="0" y="0"/>
          <a:ext cx="0" cy="0"/>
          <a:chOff x="0" y="0"/>
          <a:chExt cx="0" cy="0"/>
        </a:xfrm>
      </p:grpSpPr>
      <p:pic>
        <p:nvPicPr>
          <p:cNvPr descr="Google for Work teams up with PopSugar in San Francisco, California." id="1689" name="Google Shape;1689;p118"/>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1690" name="Google Shape;1690;p11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92" name="Google Shape;1692;p11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1693" name="Shape 1693"/>
        <p:cNvGrpSpPr/>
        <p:nvPr/>
      </p:nvGrpSpPr>
      <p:grpSpPr>
        <a:xfrm>
          <a:off x="0" y="0"/>
          <a:ext cx="0" cy="0"/>
          <a:chOff x="0" y="0"/>
          <a:chExt cx="0" cy="0"/>
        </a:xfrm>
      </p:grpSpPr>
      <p:sp>
        <p:nvSpPr>
          <p:cNvPr id="1694" name="Google Shape;1694;p119"/>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1695" name="Google Shape;1695;p119"/>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1696" name="Google Shape;1696;p119"/>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1697" name="Shape 1697"/>
        <p:cNvGrpSpPr/>
        <p:nvPr/>
      </p:nvGrpSpPr>
      <p:grpSpPr>
        <a:xfrm>
          <a:off x="0" y="0"/>
          <a:ext cx="0" cy="0"/>
          <a:chOff x="0" y="0"/>
          <a:chExt cx="0" cy="0"/>
        </a:xfrm>
      </p:grpSpPr>
      <p:sp>
        <p:nvSpPr>
          <p:cNvPr id="1698" name="Google Shape;1698;p120"/>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1699" name="Google Shape;1699;p120"/>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1703" name="Shape 1703"/>
        <p:cNvGrpSpPr/>
        <p:nvPr/>
      </p:nvGrpSpPr>
      <p:grpSpPr>
        <a:xfrm>
          <a:off x="0" y="0"/>
          <a:ext cx="0" cy="0"/>
          <a:chOff x="0" y="0"/>
          <a:chExt cx="0" cy="0"/>
        </a:xfrm>
      </p:grpSpPr>
      <p:sp>
        <p:nvSpPr>
          <p:cNvPr id="1704" name="Google Shape;1704;p122"/>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705" name="Google Shape;1705;p122"/>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_3_1">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83" name="Google Shape;83;p13"/>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4" name="Google Shape;84;p13"/>
          <p:cNvGrpSpPr/>
          <p:nvPr/>
        </p:nvGrpSpPr>
        <p:grpSpPr>
          <a:xfrm>
            <a:off x="386625" y="4747950"/>
            <a:ext cx="8452575" cy="400082"/>
            <a:chOff x="386625" y="4747950"/>
            <a:chExt cx="8452575" cy="400082"/>
          </a:xfrm>
        </p:grpSpPr>
        <p:sp>
          <p:nvSpPr>
            <p:cNvPr id="85" name="Google Shape;85;p1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6" name="Google Shape;86;p13"/>
            <p:cNvGrpSpPr/>
            <p:nvPr/>
          </p:nvGrpSpPr>
          <p:grpSpPr>
            <a:xfrm>
              <a:off x="386711" y="5114356"/>
              <a:ext cx="1796787" cy="33676"/>
              <a:chOff x="2031822" y="2229250"/>
              <a:chExt cx="2193612" cy="39900"/>
            </a:xfrm>
          </p:grpSpPr>
          <p:sp>
            <p:nvSpPr>
              <p:cNvPr id="87" name="Google Shape;87;p1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1" name="Google Shape;91;p1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1706" name="Shape 1706"/>
        <p:cNvGrpSpPr/>
        <p:nvPr/>
      </p:nvGrpSpPr>
      <p:grpSpPr>
        <a:xfrm>
          <a:off x="0" y="0"/>
          <a:ext cx="0" cy="0"/>
          <a:chOff x="0" y="0"/>
          <a:chExt cx="0" cy="0"/>
        </a:xfrm>
      </p:grpSpPr>
      <p:pic>
        <p:nvPicPr>
          <p:cNvPr id="1707" name="Google Shape;1707;p1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08" name="Google Shape;1708;p123"/>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09" name="Google Shape;1709;p123"/>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descr="GC Summit_color-01.png" id="1710" name="Google Shape;1710;p123"/>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1711" name="Shape 1711"/>
        <p:cNvGrpSpPr/>
        <p:nvPr/>
      </p:nvGrpSpPr>
      <p:grpSpPr>
        <a:xfrm>
          <a:off x="0" y="0"/>
          <a:ext cx="0" cy="0"/>
          <a:chOff x="0" y="0"/>
          <a:chExt cx="0" cy="0"/>
        </a:xfrm>
      </p:grpSpPr>
      <p:pic>
        <p:nvPicPr>
          <p:cNvPr id="1712" name="Google Shape;1712;p1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1713" name="Google Shape;1713;p124"/>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1714" name="Shape 1714"/>
        <p:cNvGrpSpPr/>
        <p:nvPr/>
      </p:nvGrpSpPr>
      <p:grpSpPr>
        <a:xfrm>
          <a:off x="0" y="0"/>
          <a:ext cx="0" cy="0"/>
          <a:chOff x="0" y="0"/>
          <a:chExt cx="0" cy="0"/>
        </a:xfrm>
      </p:grpSpPr>
      <p:pic>
        <p:nvPicPr>
          <p:cNvPr id="1715" name="Google Shape;1715;p12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1716" name="Shape 1716"/>
        <p:cNvGrpSpPr/>
        <p:nvPr/>
      </p:nvGrpSpPr>
      <p:grpSpPr>
        <a:xfrm>
          <a:off x="0" y="0"/>
          <a:ext cx="0" cy="0"/>
          <a:chOff x="0" y="0"/>
          <a:chExt cx="0" cy="0"/>
        </a:xfrm>
      </p:grpSpPr>
      <p:sp>
        <p:nvSpPr>
          <p:cNvPr id="1717" name="Google Shape;1717;p12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18" name="Google Shape;1718;p126"/>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19" name="Google Shape;1719;p12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20" name="Google Shape;1720;p12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22" name="Google Shape;1722;p12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1723" name="Shape 1723"/>
        <p:cNvGrpSpPr/>
        <p:nvPr/>
      </p:nvGrpSpPr>
      <p:grpSpPr>
        <a:xfrm>
          <a:off x="0" y="0"/>
          <a:ext cx="0" cy="0"/>
          <a:chOff x="0" y="0"/>
          <a:chExt cx="0" cy="0"/>
        </a:xfrm>
      </p:grpSpPr>
      <p:grpSp>
        <p:nvGrpSpPr>
          <p:cNvPr id="1724" name="Google Shape;1724;p127"/>
          <p:cNvGrpSpPr/>
          <p:nvPr/>
        </p:nvGrpSpPr>
        <p:grpSpPr>
          <a:xfrm>
            <a:off x="5538375" y="0"/>
            <a:ext cx="3605625" cy="5143076"/>
            <a:chOff x="5538475" y="0"/>
            <a:chExt cx="3605625" cy="5157000"/>
          </a:xfrm>
        </p:grpSpPr>
        <p:sp>
          <p:nvSpPr>
            <p:cNvPr id="1725" name="Google Shape;1725;p127"/>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7"/>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7" name="Google Shape;1727;p127"/>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1728" name="Google Shape;1728;p127"/>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729" name="Google Shape;1729;p127"/>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30" name="Google Shape;1730;p127"/>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1731" name="Shape 1731"/>
        <p:cNvGrpSpPr/>
        <p:nvPr/>
      </p:nvGrpSpPr>
      <p:grpSpPr>
        <a:xfrm>
          <a:off x="0" y="0"/>
          <a:ext cx="0" cy="0"/>
          <a:chOff x="0" y="0"/>
          <a:chExt cx="0" cy="0"/>
        </a:xfrm>
      </p:grpSpPr>
      <p:sp>
        <p:nvSpPr>
          <p:cNvPr id="1732" name="Google Shape;1732;p128"/>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3" name="Google Shape;1733;p1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734" name="Google Shape;1734;p128"/>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735" name="Google Shape;1735;p128"/>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36" name="Google Shape;1736;p128"/>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1737" name="Shape 1737"/>
        <p:cNvGrpSpPr/>
        <p:nvPr/>
      </p:nvGrpSpPr>
      <p:grpSpPr>
        <a:xfrm>
          <a:off x="0" y="0"/>
          <a:ext cx="0" cy="0"/>
          <a:chOff x="0" y="0"/>
          <a:chExt cx="0" cy="0"/>
        </a:xfrm>
      </p:grpSpPr>
      <p:sp>
        <p:nvSpPr>
          <p:cNvPr id="1738" name="Google Shape;1738;p12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39" name="Google Shape;1739;p129"/>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40" name="Google Shape;1740;p129"/>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41" name="Google Shape;1741;p12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43" name="Google Shape;1743;p12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44" name="Google Shape;1744;p129"/>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1745" name="Shape 1745"/>
        <p:cNvGrpSpPr/>
        <p:nvPr/>
      </p:nvGrpSpPr>
      <p:grpSpPr>
        <a:xfrm>
          <a:off x="0" y="0"/>
          <a:ext cx="0" cy="0"/>
          <a:chOff x="0" y="0"/>
          <a:chExt cx="0" cy="0"/>
        </a:xfrm>
      </p:grpSpPr>
      <p:sp>
        <p:nvSpPr>
          <p:cNvPr id="1746" name="Google Shape;1746;p13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47" name="Google Shape;1747;p130"/>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48" name="Google Shape;1748;p13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49" name="Google Shape;1749;p13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51" name="Google Shape;1751;p13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52" name="Google Shape;1752;p130"/>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1753" name="Shape 1753"/>
        <p:cNvGrpSpPr/>
        <p:nvPr/>
      </p:nvGrpSpPr>
      <p:grpSpPr>
        <a:xfrm>
          <a:off x="0" y="0"/>
          <a:ext cx="0" cy="0"/>
          <a:chOff x="0" y="0"/>
          <a:chExt cx="0" cy="0"/>
        </a:xfrm>
      </p:grpSpPr>
      <p:sp>
        <p:nvSpPr>
          <p:cNvPr id="1754" name="Google Shape;1754;p131"/>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55" name="Google Shape;1755;p131"/>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56" name="Google Shape;1756;p13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57" name="Google Shape;1757;p13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59" name="Google Shape;1759;p13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60" name="Google Shape;1760;p131"/>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1761" name="Shape 1761"/>
        <p:cNvGrpSpPr/>
        <p:nvPr/>
      </p:nvGrpSpPr>
      <p:grpSpPr>
        <a:xfrm>
          <a:off x="0" y="0"/>
          <a:ext cx="0" cy="0"/>
          <a:chOff x="0" y="0"/>
          <a:chExt cx="0" cy="0"/>
        </a:xfrm>
      </p:grpSpPr>
      <p:sp>
        <p:nvSpPr>
          <p:cNvPr id="1762" name="Google Shape;1762;p13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63" name="Google Shape;1763;p13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64" name="Google Shape;1764;p13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65" name="Google Shape;1765;p13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67" name="Google Shape;1767;p13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68" name="Google Shape;1768;p132"/>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
    <p:spTree>
      <p:nvGrpSpPr>
        <p:cNvPr id="92" name="Shape 92"/>
        <p:cNvGrpSpPr/>
        <p:nvPr/>
      </p:nvGrpSpPr>
      <p:grpSpPr>
        <a:xfrm>
          <a:off x="0" y="0"/>
          <a:ext cx="0" cy="0"/>
          <a:chOff x="0" y="0"/>
          <a:chExt cx="0" cy="0"/>
        </a:xfrm>
      </p:grpSpPr>
      <p:sp>
        <p:nvSpPr>
          <p:cNvPr id="93" name="Google Shape;93;p14"/>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94" name="Google Shape;94;p14"/>
          <p:cNvGrpSpPr/>
          <p:nvPr/>
        </p:nvGrpSpPr>
        <p:grpSpPr>
          <a:xfrm>
            <a:off x="386625" y="4747950"/>
            <a:ext cx="8452575" cy="400082"/>
            <a:chOff x="386625" y="4747950"/>
            <a:chExt cx="8452575" cy="400082"/>
          </a:xfrm>
        </p:grpSpPr>
        <p:sp>
          <p:nvSpPr>
            <p:cNvPr id="95" name="Google Shape;95;p1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96" name="Google Shape;96;p14"/>
            <p:cNvGrpSpPr/>
            <p:nvPr/>
          </p:nvGrpSpPr>
          <p:grpSpPr>
            <a:xfrm>
              <a:off x="386711" y="5114356"/>
              <a:ext cx="1796787" cy="33676"/>
              <a:chOff x="2031822" y="2229250"/>
              <a:chExt cx="2193612" cy="39900"/>
            </a:xfrm>
          </p:grpSpPr>
          <p:sp>
            <p:nvSpPr>
              <p:cNvPr id="97" name="Google Shape;97;p1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 name="Google Shape;101;p1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02" name="Google Shape;102;p14"/>
          <p:cNvPicPr preferRelativeResize="0"/>
          <p:nvPr/>
        </p:nvPicPr>
        <p:blipFill rotWithShape="1">
          <a:blip r:embed="rId3">
            <a:alphaModFix amt="6000"/>
          </a:blip>
          <a:srcRect b="3458" l="-6492" r="41700" t="3055"/>
          <a:stretch/>
        </p:blipFill>
        <p:spPr>
          <a:xfrm>
            <a:off x="4715475" y="0"/>
            <a:ext cx="4428525"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1769" name="Shape 1769"/>
        <p:cNvGrpSpPr/>
        <p:nvPr/>
      </p:nvGrpSpPr>
      <p:grpSpPr>
        <a:xfrm>
          <a:off x="0" y="0"/>
          <a:ext cx="0" cy="0"/>
          <a:chOff x="0" y="0"/>
          <a:chExt cx="0" cy="0"/>
        </a:xfrm>
      </p:grpSpPr>
      <p:sp>
        <p:nvSpPr>
          <p:cNvPr id="1770" name="Google Shape;1770;p13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1" name="Google Shape;1771;p13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72" name="Google Shape;1772;p13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73" name="Google Shape;1773;p13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75" name="Google Shape;1775;p13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776" name="Google Shape;1776;p133"/>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1777" name="Shape 1777"/>
        <p:cNvGrpSpPr/>
        <p:nvPr/>
      </p:nvGrpSpPr>
      <p:grpSpPr>
        <a:xfrm>
          <a:off x="0" y="0"/>
          <a:ext cx="0" cy="0"/>
          <a:chOff x="0" y="0"/>
          <a:chExt cx="0" cy="0"/>
        </a:xfrm>
      </p:grpSpPr>
      <p:sp>
        <p:nvSpPr>
          <p:cNvPr id="1778" name="Google Shape;1778;p13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9" name="Google Shape;1779;p13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1780" name="Google Shape;1780;p13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81" name="Google Shape;1781;p13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83" name="Google Shape;1783;p13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1784" name="Shape 1784"/>
        <p:cNvGrpSpPr/>
        <p:nvPr/>
      </p:nvGrpSpPr>
      <p:grpSpPr>
        <a:xfrm>
          <a:off x="0" y="0"/>
          <a:ext cx="0" cy="0"/>
          <a:chOff x="0" y="0"/>
          <a:chExt cx="0" cy="0"/>
        </a:xfrm>
      </p:grpSpPr>
      <p:sp>
        <p:nvSpPr>
          <p:cNvPr id="1785" name="Google Shape;1785;p135"/>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6" name="Google Shape;1786;p135"/>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787" name="Google Shape;1787;p13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788" name="Google Shape;1788;p135"/>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789" name="Google Shape;1789;p135"/>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1790" name="Shape 1790"/>
        <p:cNvGrpSpPr/>
        <p:nvPr/>
      </p:nvGrpSpPr>
      <p:grpSpPr>
        <a:xfrm>
          <a:off x="0" y="0"/>
          <a:ext cx="0" cy="0"/>
          <a:chOff x="0" y="0"/>
          <a:chExt cx="0" cy="0"/>
        </a:xfrm>
      </p:grpSpPr>
      <p:sp>
        <p:nvSpPr>
          <p:cNvPr id="1791" name="Google Shape;1791;p13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92" name="Google Shape;1792;p136"/>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793" name="Google Shape;1793;p13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794" name="Google Shape;1794;p136"/>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795" name="Google Shape;1795;p13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797" name="Google Shape;1797;p13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1798" name="Google Shape;1798;p136"/>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1799" name="Shape 1799"/>
        <p:cNvGrpSpPr/>
        <p:nvPr/>
      </p:nvGrpSpPr>
      <p:grpSpPr>
        <a:xfrm>
          <a:off x="0" y="0"/>
          <a:ext cx="0" cy="0"/>
          <a:chOff x="0" y="0"/>
          <a:chExt cx="0" cy="0"/>
        </a:xfrm>
      </p:grpSpPr>
      <p:sp>
        <p:nvSpPr>
          <p:cNvPr id="1800" name="Google Shape;1800;p13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01" name="Google Shape;1801;p137"/>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802" name="Google Shape;1802;p13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803" name="Google Shape;1803;p137"/>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804" name="Google Shape;1804;p137"/>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1805" name="Google Shape;1805;p137"/>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1806" name="Google Shape;1806;p137"/>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1807" name="Google Shape;1807;p13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09" name="Google Shape;1809;p13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1810" name="Shape 1810"/>
        <p:cNvGrpSpPr/>
        <p:nvPr/>
      </p:nvGrpSpPr>
      <p:grpSpPr>
        <a:xfrm>
          <a:off x="0" y="0"/>
          <a:ext cx="0" cy="0"/>
          <a:chOff x="0" y="0"/>
          <a:chExt cx="0" cy="0"/>
        </a:xfrm>
      </p:grpSpPr>
      <p:sp>
        <p:nvSpPr>
          <p:cNvPr id="1811" name="Google Shape;1811;p138"/>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8"/>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13" name="Google Shape;1813;p13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15" name="Google Shape;1815;p138"/>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816" name="Google Shape;1816;p138"/>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817" name="Google Shape;1817;p138"/>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1818" name="Shape 1818"/>
        <p:cNvGrpSpPr/>
        <p:nvPr/>
      </p:nvGrpSpPr>
      <p:grpSpPr>
        <a:xfrm>
          <a:off x="0" y="0"/>
          <a:ext cx="0" cy="0"/>
          <a:chOff x="0" y="0"/>
          <a:chExt cx="0" cy="0"/>
        </a:xfrm>
      </p:grpSpPr>
      <p:sp>
        <p:nvSpPr>
          <p:cNvPr id="1819" name="Google Shape;1819;p139"/>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0" name="Google Shape;1820;p13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22" name="Google Shape;1822;p139"/>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1823" name="Shape 1823"/>
        <p:cNvGrpSpPr/>
        <p:nvPr/>
      </p:nvGrpSpPr>
      <p:grpSpPr>
        <a:xfrm>
          <a:off x="0" y="0"/>
          <a:ext cx="0" cy="0"/>
          <a:chOff x="0" y="0"/>
          <a:chExt cx="0" cy="0"/>
        </a:xfrm>
      </p:grpSpPr>
      <p:pic>
        <p:nvPicPr>
          <p:cNvPr id="1824" name="Google Shape;1824;p140"/>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825" name="Google Shape;1825;p140"/>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826" name="Google Shape;1826;p140"/>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827" name="Shape 1827"/>
        <p:cNvGrpSpPr/>
        <p:nvPr/>
      </p:nvGrpSpPr>
      <p:grpSpPr>
        <a:xfrm>
          <a:off x="0" y="0"/>
          <a:ext cx="0" cy="0"/>
          <a:chOff x="0" y="0"/>
          <a:chExt cx="0" cy="0"/>
        </a:xfrm>
      </p:grpSpPr>
      <p:pic>
        <p:nvPicPr>
          <p:cNvPr descr="logo_lockup_cloud_light.png" id="1828" name="Google Shape;1828;p141"/>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829" name="Google Shape;1829;p141"/>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1830" name="Google Shape;1830;p141"/>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1831" name="Google Shape;1831;p14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832" name="Shape 1832"/>
        <p:cNvGrpSpPr/>
        <p:nvPr/>
      </p:nvGrpSpPr>
      <p:grpSpPr>
        <a:xfrm>
          <a:off x="0" y="0"/>
          <a:ext cx="0" cy="0"/>
          <a:chOff x="0" y="0"/>
          <a:chExt cx="0" cy="0"/>
        </a:xfrm>
      </p:grpSpPr>
      <p:pic>
        <p:nvPicPr>
          <p:cNvPr id="1833" name="Google Shape;1833;p142"/>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1834" name="Google Shape;1834;p14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835" name="Google Shape;1835;p142"/>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836" name="Google Shape;1836;p142"/>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 white">
  <p:cSld name="CUSTOM_3_2_1">
    <p:spTree>
      <p:nvGrpSpPr>
        <p:cNvPr id="103" name="Shape 103"/>
        <p:cNvGrpSpPr/>
        <p:nvPr/>
      </p:nvGrpSpPr>
      <p:grpSpPr>
        <a:xfrm>
          <a:off x="0" y="0"/>
          <a:ext cx="0" cy="0"/>
          <a:chOff x="0" y="0"/>
          <a:chExt cx="0" cy="0"/>
        </a:xfrm>
      </p:grpSpPr>
      <p:sp>
        <p:nvSpPr>
          <p:cNvPr id="104" name="Google Shape;104;p15"/>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5" name="Google Shape;105;p15"/>
          <p:cNvGrpSpPr/>
          <p:nvPr/>
        </p:nvGrpSpPr>
        <p:grpSpPr>
          <a:xfrm>
            <a:off x="386625" y="4747950"/>
            <a:ext cx="8452575" cy="400082"/>
            <a:chOff x="386625" y="4747950"/>
            <a:chExt cx="8452575" cy="400082"/>
          </a:xfrm>
        </p:grpSpPr>
        <p:sp>
          <p:nvSpPr>
            <p:cNvPr id="106" name="Google Shape;106;p1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07" name="Google Shape;107;p15"/>
            <p:cNvGrpSpPr/>
            <p:nvPr/>
          </p:nvGrpSpPr>
          <p:grpSpPr>
            <a:xfrm>
              <a:off x="386711" y="5114356"/>
              <a:ext cx="1796787" cy="33676"/>
              <a:chOff x="2031822" y="2229250"/>
              <a:chExt cx="2193612" cy="39900"/>
            </a:xfrm>
          </p:grpSpPr>
          <p:sp>
            <p:nvSpPr>
              <p:cNvPr id="108" name="Google Shape;108;p1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 name="Google Shape;112;p1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1837" name="Shape 1837"/>
        <p:cNvGrpSpPr/>
        <p:nvPr/>
      </p:nvGrpSpPr>
      <p:grpSpPr>
        <a:xfrm>
          <a:off x="0" y="0"/>
          <a:ext cx="0" cy="0"/>
          <a:chOff x="0" y="0"/>
          <a:chExt cx="0" cy="0"/>
        </a:xfrm>
      </p:grpSpPr>
      <p:pic>
        <p:nvPicPr>
          <p:cNvPr descr="D81_0044.JPG" id="1838" name="Google Shape;1838;p143"/>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1839" name="Google Shape;1839;p143"/>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40" name="Google Shape;1840;p143"/>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1841" name="Google Shape;1841;p143"/>
          <p:cNvGrpSpPr/>
          <p:nvPr/>
        </p:nvGrpSpPr>
        <p:grpSpPr>
          <a:xfrm>
            <a:off x="2908925" y="0"/>
            <a:ext cx="6169101" cy="5143564"/>
            <a:chOff x="2908925" y="0"/>
            <a:chExt cx="6169101" cy="5143564"/>
          </a:xfrm>
        </p:grpSpPr>
        <p:grpSp>
          <p:nvGrpSpPr>
            <p:cNvPr id="1842" name="Google Shape;1842;p143"/>
            <p:cNvGrpSpPr/>
            <p:nvPr/>
          </p:nvGrpSpPr>
          <p:grpSpPr>
            <a:xfrm>
              <a:off x="2908925" y="0"/>
              <a:ext cx="3838498" cy="5143500"/>
              <a:chOff x="2908925" y="0"/>
              <a:chExt cx="3838498" cy="5143500"/>
            </a:xfrm>
          </p:grpSpPr>
          <p:sp>
            <p:nvSpPr>
              <p:cNvPr id="1843" name="Google Shape;1843;p143"/>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1844" name="Google Shape;1844;p143"/>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1845" name="Google Shape;1845;p143"/>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1846" name="Shape 1846"/>
        <p:cNvGrpSpPr/>
        <p:nvPr/>
      </p:nvGrpSpPr>
      <p:grpSpPr>
        <a:xfrm>
          <a:off x="0" y="0"/>
          <a:ext cx="0" cy="0"/>
          <a:chOff x="0" y="0"/>
          <a:chExt cx="0" cy="0"/>
        </a:xfrm>
      </p:grpSpPr>
      <p:pic>
        <p:nvPicPr>
          <p:cNvPr descr="Google for Work teams up with PopSugar in San Francisco, California." id="1847" name="Google Shape;1847;p144"/>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1848" name="Google Shape;1848;p144"/>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1849" name="Shape 1849"/>
        <p:cNvGrpSpPr/>
        <p:nvPr/>
      </p:nvGrpSpPr>
      <p:grpSpPr>
        <a:xfrm>
          <a:off x="0" y="0"/>
          <a:ext cx="0" cy="0"/>
          <a:chOff x="0" y="0"/>
          <a:chExt cx="0" cy="0"/>
        </a:xfrm>
      </p:grpSpPr>
      <p:pic>
        <p:nvPicPr>
          <p:cNvPr descr="Google for Work teams up with PopSugar in San Francisco, California." id="1850" name="Google Shape;1850;p145"/>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1851" name="Google Shape;1851;p14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4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853" name="Google Shape;1853;p14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1854" name="Shape 1854"/>
        <p:cNvGrpSpPr/>
        <p:nvPr/>
      </p:nvGrpSpPr>
      <p:grpSpPr>
        <a:xfrm>
          <a:off x="0" y="0"/>
          <a:ext cx="0" cy="0"/>
          <a:chOff x="0" y="0"/>
          <a:chExt cx="0" cy="0"/>
        </a:xfrm>
      </p:grpSpPr>
      <p:sp>
        <p:nvSpPr>
          <p:cNvPr id="1855" name="Google Shape;1855;p146"/>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1856" name="Google Shape;1856;p146"/>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1857" name="Google Shape;1857;p146"/>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1858" name="Shape 1858"/>
        <p:cNvGrpSpPr/>
        <p:nvPr/>
      </p:nvGrpSpPr>
      <p:grpSpPr>
        <a:xfrm>
          <a:off x="0" y="0"/>
          <a:ext cx="0" cy="0"/>
          <a:chOff x="0" y="0"/>
          <a:chExt cx="0" cy="0"/>
        </a:xfrm>
      </p:grpSpPr>
      <p:sp>
        <p:nvSpPr>
          <p:cNvPr id="1859" name="Google Shape;1859;p147"/>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1860" name="Google Shape;1860;p147"/>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Blue)" type="obj">
  <p:cSld name="OBJECT">
    <p:spTree>
      <p:nvGrpSpPr>
        <p:cNvPr id="1864" name="Shape 1864"/>
        <p:cNvGrpSpPr/>
        <p:nvPr/>
      </p:nvGrpSpPr>
      <p:grpSpPr>
        <a:xfrm>
          <a:off x="0" y="0"/>
          <a:ext cx="0" cy="0"/>
          <a:chOff x="0" y="0"/>
          <a:chExt cx="0" cy="0"/>
        </a:xfrm>
      </p:grpSpPr>
      <p:grpSp>
        <p:nvGrpSpPr>
          <p:cNvPr id="1865" name="Google Shape;1865;p149"/>
          <p:cNvGrpSpPr/>
          <p:nvPr/>
        </p:nvGrpSpPr>
        <p:grpSpPr>
          <a:xfrm>
            <a:off x="0" y="4534366"/>
            <a:ext cx="5098203" cy="613248"/>
            <a:chOff x="-3" y="4529829"/>
            <a:chExt cx="5098203" cy="613800"/>
          </a:xfrm>
        </p:grpSpPr>
        <p:sp>
          <p:nvSpPr>
            <p:cNvPr id="1866" name="Google Shape;1866;p14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867" name="Google Shape;1867;p14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1868" name="Google Shape;1868;p14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869" name="Google Shape;1869;p14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0" name="Google Shape;1870;p149"/>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871" name="Google Shape;1871;p14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Red)">
  <p:cSld name="OBJECT_2">
    <p:spTree>
      <p:nvGrpSpPr>
        <p:cNvPr id="1872" name="Shape 1872"/>
        <p:cNvGrpSpPr/>
        <p:nvPr/>
      </p:nvGrpSpPr>
      <p:grpSpPr>
        <a:xfrm>
          <a:off x="0" y="0"/>
          <a:ext cx="0" cy="0"/>
          <a:chOff x="0" y="0"/>
          <a:chExt cx="0" cy="0"/>
        </a:xfrm>
      </p:grpSpPr>
      <p:grpSp>
        <p:nvGrpSpPr>
          <p:cNvPr id="1873" name="Google Shape;1873;p150"/>
          <p:cNvGrpSpPr/>
          <p:nvPr/>
        </p:nvGrpSpPr>
        <p:grpSpPr>
          <a:xfrm>
            <a:off x="-3" y="4534370"/>
            <a:ext cx="5098203" cy="613248"/>
            <a:chOff x="-3" y="4529829"/>
            <a:chExt cx="5098203" cy="613800"/>
          </a:xfrm>
        </p:grpSpPr>
        <p:sp>
          <p:nvSpPr>
            <p:cNvPr id="1874" name="Google Shape;1874;p15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875" name="Google Shape;1875;p15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1876" name="Google Shape;1876;p15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877" name="Google Shape;1877;p150"/>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78" name="Google Shape;1878;p150"/>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879" name="Google Shape;1879;p15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Yellow)">
  <p:cSld name="OBJECT_3">
    <p:spTree>
      <p:nvGrpSpPr>
        <p:cNvPr id="1880" name="Shape 1880"/>
        <p:cNvGrpSpPr/>
        <p:nvPr/>
      </p:nvGrpSpPr>
      <p:grpSpPr>
        <a:xfrm>
          <a:off x="0" y="0"/>
          <a:ext cx="0" cy="0"/>
          <a:chOff x="0" y="0"/>
          <a:chExt cx="0" cy="0"/>
        </a:xfrm>
      </p:grpSpPr>
      <p:grpSp>
        <p:nvGrpSpPr>
          <p:cNvPr id="1881" name="Google Shape;1881;p151"/>
          <p:cNvGrpSpPr/>
          <p:nvPr/>
        </p:nvGrpSpPr>
        <p:grpSpPr>
          <a:xfrm>
            <a:off x="-3" y="4534370"/>
            <a:ext cx="5098203" cy="613248"/>
            <a:chOff x="-3" y="4529829"/>
            <a:chExt cx="5098203" cy="613800"/>
          </a:xfrm>
        </p:grpSpPr>
        <p:sp>
          <p:nvSpPr>
            <p:cNvPr id="1882" name="Google Shape;1882;p15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883" name="Google Shape;1883;p15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1884" name="Google Shape;1884;p15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885" name="Google Shape;1885;p151"/>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86" name="Google Shape;1886;p151"/>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887" name="Google Shape;1887;p15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Green)">
  <p:cSld name="OBJECT_4">
    <p:spTree>
      <p:nvGrpSpPr>
        <p:cNvPr id="1888" name="Shape 1888"/>
        <p:cNvGrpSpPr/>
        <p:nvPr/>
      </p:nvGrpSpPr>
      <p:grpSpPr>
        <a:xfrm>
          <a:off x="0" y="0"/>
          <a:ext cx="0" cy="0"/>
          <a:chOff x="0" y="0"/>
          <a:chExt cx="0" cy="0"/>
        </a:xfrm>
      </p:grpSpPr>
      <p:grpSp>
        <p:nvGrpSpPr>
          <p:cNvPr id="1889" name="Google Shape;1889;p152"/>
          <p:cNvGrpSpPr/>
          <p:nvPr/>
        </p:nvGrpSpPr>
        <p:grpSpPr>
          <a:xfrm>
            <a:off x="-3" y="4534370"/>
            <a:ext cx="5098203" cy="613248"/>
            <a:chOff x="-3" y="4529829"/>
            <a:chExt cx="5098203" cy="613800"/>
          </a:xfrm>
        </p:grpSpPr>
        <p:sp>
          <p:nvSpPr>
            <p:cNvPr id="1890" name="Google Shape;1890;p15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891" name="Google Shape;1891;p15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34A853"/>
            </a:solidFill>
            <a:ln>
              <a:noFill/>
            </a:ln>
          </p:spPr>
        </p:sp>
      </p:grpSp>
      <p:pic>
        <p:nvPicPr>
          <p:cNvPr id="1892" name="Google Shape;1892;p15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893" name="Google Shape;1893;p15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94" name="Google Shape;1894;p152"/>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895" name="Google Shape;1895;p15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Gray)">
  <p:cSld name="OBJECT_4_1">
    <p:spTree>
      <p:nvGrpSpPr>
        <p:cNvPr id="1896" name="Shape 1896"/>
        <p:cNvGrpSpPr/>
        <p:nvPr/>
      </p:nvGrpSpPr>
      <p:grpSpPr>
        <a:xfrm>
          <a:off x="0" y="0"/>
          <a:ext cx="0" cy="0"/>
          <a:chOff x="0" y="0"/>
          <a:chExt cx="0" cy="0"/>
        </a:xfrm>
      </p:grpSpPr>
      <p:grpSp>
        <p:nvGrpSpPr>
          <p:cNvPr id="1897" name="Google Shape;1897;p153"/>
          <p:cNvGrpSpPr/>
          <p:nvPr/>
        </p:nvGrpSpPr>
        <p:grpSpPr>
          <a:xfrm>
            <a:off x="-3" y="4534370"/>
            <a:ext cx="5098203" cy="613248"/>
            <a:chOff x="-3" y="4529829"/>
            <a:chExt cx="5098203" cy="613800"/>
          </a:xfrm>
        </p:grpSpPr>
        <p:sp>
          <p:nvSpPr>
            <p:cNvPr id="1898" name="Google Shape;1898;p15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899" name="Google Shape;1899;p15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1900" name="Google Shape;1900;p15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01" name="Google Shape;1901;p15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02" name="Google Shape;1902;p153"/>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903" name="Google Shape;1903;p15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w/ frosted photo">
  <p:cSld name="CUSTOM_3_2_1_1">
    <p:spTree>
      <p:nvGrpSpPr>
        <p:cNvPr id="113" name="Shape 113"/>
        <p:cNvGrpSpPr/>
        <p:nvPr/>
      </p:nvGrpSpPr>
      <p:grpSpPr>
        <a:xfrm>
          <a:off x="0" y="0"/>
          <a:ext cx="0" cy="0"/>
          <a:chOff x="0" y="0"/>
          <a:chExt cx="0" cy="0"/>
        </a:xfrm>
      </p:grpSpPr>
      <p:pic>
        <p:nvPicPr>
          <p:cNvPr id="114" name="Google Shape;114;p16"/>
          <p:cNvPicPr preferRelativeResize="0"/>
          <p:nvPr/>
        </p:nvPicPr>
        <p:blipFill rotWithShape="1">
          <a:blip r:embed="rId2">
            <a:alphaModFix/>
          </a:blip>
          <a:srcRect b="9197" l="0" r="0" t="6420"/>
          <a:stretch/>
        </p:blipFill>
        <p:spPr>
          <a:xfrm>
            <a:off x="0" y="0"/>
            <a:ext cx="9144003" cy="5143501"/>
          </a:xfrm>
          <a:prstGeom prst="rect">
            <a:avLst/>
          </a:prstGeom>
          <a:noFill/>
          <a:ln>
            <a:noFill/>
          </a:ln>
        </p:spPr>
      </p:pic>
      <p:grpSp>
        <p:nvGrpSpPr>
          <p:cNvPr id="115" name="Google Shape;115;p16"/>
          <p:cNvGrpSpPr/>
          <p:nvPr/>
        </p:nvGrpSpPr>
        <p:grpSpPr>
          <a:xfrm>
            <a:off x="0" y="0"/>
            <a:ext cx="9144003" cy="5148032"/>
            <a:chOff x="0" y="0"/>
            <a:chExt cx="9144003" cy="5148032"/>
          </a:xfrm>
        </p:grpSpPr>
        <p:pic>
          <p:nvPicPr>
            <p:cNvPr id="116" name="Google Shape;116;p16"/>
            <p:cNvPicPr preferRelativeResize="0"/>
            <p:nvPr/>
          </p:nvPicPr>
          <p:blipFill rotWithShape="1">
            <a:blip r:embed="rId3">
              <a:alphaModFix amt="85000"/>
            </a:blip>
            <a:srcRect b="247" l="504" r="503" t="258"/>
            <a:stretch/>
          </p:blipFill>
          <p:spPr>
            <a:xfrm>
              <a:off x="0" y="0"/>
              <a:ext cx="9144003" cy="5143501"/>
            </a:xfrm>
            <a:prstGeom prst="rect">
              <a:avLst/>
            </a:prstGeom>
            <a:noFill/>
            <a:ln>
              <a:noFill/>
            </a:ln>
          </p:spPr>
        </p:pic>
        <p:grpSp>
          <p:nvGrpSpPr>
            <p:cNvPr id="117" name="Google Shape;117;p16"/>
            <p:cNvGrpSpPr/>
            <p:nvPr/>
          </p:nvGrpSpPr>
          <p:grpSpPr>
            <a:xfrm>
              <a:off x="386625" y="4747950"/>
              <a:ext cx="8452575" cy="400082"/>
              <a:chOff x="386625" y="4747950"/>
              <a:chExt cx="8452575" cy="400082"/>
            </a:xfrm>
          </p:grpSpPr>
          <p:sp>
            <p:nvSpPr>
              <p:cNvPr id="118" name="Google Shape;118;p1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19" name="Google Shape;119;p16"/>
              <p:cNvGrpSpPr/>
              <p:nvPr/>
            </p:nvGrpSpPr>
            <p:grpSpPr>
              <a:xfrm>
                <a:off x="386711" y="5114356"/>
                <a:ext cx="1796787" cy="33676"/>
                <a:chOff x="2031822" y="2229250"/>
                <a:chExt cx="2193612" cy="39900"/>
              </a:xfrm>
            </p:grpSpPr>
            <p:sp>
              <p:nvSpPr>
                <p:cNvPr id="120" name="Google Shape;120;p1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 name="Google Shape;124;p16"/>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25" name="Google Shape;125;p16"/>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16"/>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p:cSld name="OBJECT_4_1_1">
    <p:spTree>
      <p:nvGrpSpPr>
        <p:cNvPr id="1904" name="Shape 1904"/>
        <p:cNvGrpSpPr/>
        <p:nvPr/>
      </p:nvGrpSpPr>
      <p:grpSpPr>
        <a:xfrm>
          <a:off x="0" y="0"/>
          <a:ext cx="0" cy="0"/>
          <a:chOff x="0" y="0"/>
          <a:chExt cx="0" cy="0"/>
        </a:xfrm>
      </p:grpSpPr>
      <p:grpSp>
        <p:nvGrpSpPr>
          <p:cNvPr id="1905" name="Google Shape;1905;p154"/>
          <p:cNvGrpSpPr/>
          <p:nvPr/>
        </p:nvGrpSpPr>
        <p:grpSpPr>
          <a:xfrm>
            <a:off x="-3" y="4534370"/>
            <a:ext cx="5098203" cy="613248"/>
            <a:chOff x="-3" y="4529829"/>
            <a:chExt cx="5098203" cy="613800"/>
          </a:xfrm>
        </p:grpSpPr>
        <p:sp>
          <p:nvSpPr>
            <p:cNvPr id="1906" name="Google Shape;1906;p15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07" name="Google Shape;1907;p15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1"/>
            </a:solidFill>
            <a:ln>
              <a:noFill/>
            </a:ln>
          </p:spPr>
        </p:sp>
      </p:grpSp>
      <p:pic>
        <p:nvPicPr>
          <p:cNvPr id="1908" name="Google Shape;1908;p15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09" name="Google Shape;1909;p15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10" name="Google Shape;1910;p15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Red)">
  <p:cSld name="OBJECT_4_1_1_1">
    <p:spTree>
      <p:nvGrpSpPr>
        <p:cNvPr id="1911" name="Shape 1911"/>
        <p:cNvGrpSpPr/>
        <p:nvPr/>
      </p:nvGrpSpPr>
      <p:grpSpPr>
        <a:xfrm>
          <a:off x="0" y="0"/>
          <a:ext cx="0" cy="0"/>
          <a:chOff x="0" y="0"/>
          <a:chExt cx="0" cy="0"/>
        </a:xfrm>
      </p:grpSpPr>
      <p:grpSp>
        <p:nvGrpSpPr>
          <p:cNvPr id="1912" name="Google Shape;1912;p155"/>
          <p:cNvGrpSpPr/>
          <p:nvPr/>
        </p:nvGrpSpPr>
        <p:grpSpPr>
          <a:xfrm>
            <a:off x="-3" y="4534370"/>
            <a:ext cx="5098203" cy="613248"/>
            <a:chOff x="-3" y="4529829"/>
            <a:chExt cx="5098203" cy="613800"/>
          </a:xfrm>
        </p:grpSpPr>
        <p:sp>
          <p:nvSpPr>
            <p:cNvPr id="1913" name="Google Shape;1913;p15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14" name="Google Shape;1914;p15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1915" name="Google Shape;1915;p15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16" name="Google Shape;1916;p15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17" name="Google Shape;1917;p15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Yellow)">
  <p:cSld name="OBJECT_4_1_1_2">
    <p:spTree>
      <p:nvGrpSpPr>
        <p:cNvPr id="1918" name="Shape 1918"/>
        <p:cNvGrpSpPr/>
        <p:nvPr/>
      </p:nvGrpSpPr>
      <p:grpSpPr>
        <a:xfrm>
          <a:off x="0" y="0"/>
          <a:ext cx="0" cy="0"/>
          <a:chOff x="0" y="0"/>
          <a:chExt cx="0" cy="0"/>
        </a:xfrm>
      </p:grpSpPr>
      <p:grpSp>
        <p:nvGrpSpPr>
          <p:cNvPr id="1919" name="Google Shape;1919;p156"/>
          <p:cNvGrpSpPr/>
          <p:nvPr/>
        </p:nvGrpSpPr>
        <p:grpSpPr>
          <a:xfrm>
            <a:off x="-3" y="4534370"/>
            <a:ext cx="5098203" cy="613248"/>
            <a:chOff x="-3" y="4529829"/>
            <a:chExt cx="5098203" cy="613800"/>
          </a:xfrm>
        </p:grpSpPr>
        <p:sp>
          <p:nvSpPr>
            <p:cNvPr id="1920" name="Google Shape;1920;p15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21" name="Google Shape;1921;p15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1922" name="Google Shape;1922;p15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23" name="Google Shape;1923;p15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24" name="Google Shape;1924;p15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een)">
  <p:cSld name="OBJECT_4_1_1_3">
    <p:spTree>
      <p:nvGrpSpPr>
        <p:cNvPr id="1925" name="Shape 1925"/>
        <p:cNvGrpSpPr/>
        <p:nvPr/>
      </p:nvGrpSpPr>
      <p:grpSpPr>
        <a:xfrm>
          <a:off x="0" y="0"/>
          <a:ext cx="0" cy="0"/>
          <a:chOff x="0" y="0"/>
          <a:chExt cx="0" cy="0"/>
        </a:xfrm>
      </p:grpSpPr>
      <p:grpSp>
        <p:nvGrpSpPr>
          <p:cNvPr id="1926" name="Google Shape;1926;p157"/>
          <p:cNvGrpSpPr/>
          <p:nvPr/>
        </p:nvGrpSpPr>
        <p:grpSpPr>
          <a:xfrm>
            <a:off x="-3" y="4534370"/>
            <a:ext cx="5098203" cy="613248"/>
            <a:chOff x="-3" y="4529829"/>
            <a:chExt cx="5098203" cy="613800"/>
          </a:xfrm>
        </p:grpSpPr>
        <p:sp>
          <p:nvSpPr>
            <p:cNvPr id="1927" name="Google Shape;1927;p15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28" name="Google Shape;1928;p15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1929" name="Google Shape;1929;p15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30" name="Google Shape;1930;p15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31" name="Google Shape;1931;p15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ay)">
  <p:cSld name="OBJECT_4_1_1_4">
    <p:spTree>
      <p:nvGrpSpPr>
        <p:cNvPr id="1932" name="Shape 1932"/>
        <p:cNvGrpSpPr/>
        <p:nvPr/>
      </p:nvGrpSpPr>
      <p:grpSpPr>
        <a:xfrm>
          <a:off x="0" y="0"/>
          <a:ext cx="0" cy="0"/>
          <a:chOff x="0" y="0"/>
          <a:chExt cx="0" cy="0"/>
        </a:xfrm>
      </p:grpSpPr>
      <p:grpSp>
        <p:nvGrpSpPr>
          <p:cNvPr id="1933" name="Google Shape;1933;p158"/>
          <p:cNvGrpSpPr/>
          <p:nvPr/>
        </p:nvGrpSpPr>
        <p:grpSpPr>
          <a:xfrm>
            <a:off x="-3" y="4534370"/>
            <a:ext cx="5098203" cy="613248"/>
            <a:chOff x="-3" y="4529829"/>
            <a:chExt cx="5098203" cy="613800"/>
          </a:xfrm>
        </p:grpSpPr>
        <p:sp>
          <p:nvSpPr>
            <p:cNvPr id="1934" name="Google Shape;1934;p15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35" name="Google Shape;1935;p15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1936" name="Google Shape;1936;p15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37" name="Google Shape;1937;p15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38" name="Google Shape;1938;p15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Blue)">
  <p:cSld name="OBJECT_4_1_1_5">
    <p:spTree>
      <p:nvGrpSpPr>
        <p:cNvPr id="1939" name="Shape 1939"/>
        <p:cNvGrpSpPr/>
        <p:nvPr/>
      </p:nvGrpSpPr>
      <p:grpSpPr>
        <a:xfrm>
          <a:off x="0" y="0"/>
          <a:ext cx="0" cy="0"/>
          <a:chOff x="0" y="0"/>
          <a:chExt cx="0" cy="0"/>
        </a:xfrm>
      </p:grpSpPr>
      <p:grpSp>
        <p:nvGrpSpPr>
          <p:cNvPr id="1940" name="Google Shape;1940;p159"/>
          <p:cNvGrpSpPr/>
          <p:nvPr/>
        </p:nvGrpSpPr>
        <p:grpSpPr>
          <a:xfrm>
            <a:off x="-3" y="4534370"/>
            <a:ext cx="5098203" cy="613248"/>
            <a:chOff x="-3" y="4529829"/>
            <a:chExt cx="5098203" cy="613800"/>
          </a:xfrm>
        </p:grpSpPr>
        <p:sp>
          <p:nvSpPr>
            <p:cNvPr id="1941" name="Google Shape;1941;p15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42" name="Google Shape;1942;p15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1"/>
            </a:solidFill>
            <a:ln>
              <a:noFill/>
            </a:ln>
          </p:spPr>
        </p:sp>
      </p:grpSp>
      <p:pic>
        <p:nvPicPr>
          <p:cNvPr id="1943" name="Google Shape;1943;p15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44" name="Google Shape;1944;p15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Red)">
  <p:cSld name="OBJECT_4_1_1_5_1">
    <p:spTree>
      <p:nvGrpSpPr>
        <p:cNvPr id="1945" name="Shape 1945"/>
        <p:cNvGrpSpPr/>
        <p:nvPr/>
      </p:nvGrpSpPr>
      <p:grpSpPr>
        <a:xfrm>
          <a:off x="0" y="0"/>
          <a:ext cx="0" cy="0"/>
          <a:chOff x="0" y="0"/>
          <a:chExt cx="0" cy="0"/>
        </a:xfrm>
      </p:grpSpPr>
      <p:grpSp>
        <p:nvGrpSpPr>
          <p:cNvPr id="1946" name="Google Shape;1946;p160"/>
          <p:cNvGrpSpPr/>
          <p:nvPr/>
        </p:nvGrpSpPr>
        <p:grpSpPr>
          <a:xfrm>
            <a:off x="-3" y="4534370"/>
            <a:ext cx="5098203" cy="613248"/>
            <a:chOff x="-3" y="4529829"/>
            <a:chExt cx="5098203" cy="613800"/>
          </a:xfrm>
        </p:grpSpPr>
        <p:sp>
          <p:nvSpPr>
            <p:cNvPr id="1947" name="Google Shape;1947;p16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48" name="Google Shape;1948;p16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1949" name="Google Shape;1949;p16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50" name="Google Shape;1950;p16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Yellow)">
  <p:cSld name="OBJECT_4_1_1_5_2">
    <p:spTree>
      <p:nvGrpSpPr>
        <p:cNvPr id="1951" name="Shape 1951"/>
        <p:cNvGrpSpPr/>
        <p:nvPr/>
      </p:nvGrpSpPr>
      <p:grpSpPr>
        <a:xfrm>
          <a:off x="0" y="0"/>
          <a:ext cx="0" cy="0"/>
          <a:chOff x="0" y="0"/>
          <a:chExt cx="0" cy="0"/>
        </a:xfrm>
      </p:grpSpPr>
      <p:grpSp>
        <p:nvGrpSpPr>
          <p:cNvPr id="1952" name="Google Shape;1952;p161"/>
          <p:cNvGrpSpPr/>
          <p:nvPr/>
        </p:nvGrpSpPr>
        <p:grpSpPr>
          <a:xfrm>
            <a:off x="-3" y="4534370"/>
            <a:ext cx="5098203" cy="613248"/>
            <a:chOff x="-3" y="4529829"/>
            <a:chExt cx="5098203" cy="613800"/>
          </a:xfrm>
        </p:grpSpPr>
        <p:sp>
          <p:nvSpPr>
            <p:cNvPr id="1953" name="Google Shape;1953;p16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54" name="Google Shape;1954;p16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1955" name="Google Shape;1955;p16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56" name="Google Shape;1956;p16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Green)">
  <p:cSld name="OBJECT_4_1_1_5_3">
    <p:spTree>
      <p:nvGrpSpPr>
        <p:cNvPr id="1957" name="Shape 1957"/>
        <p:cNvGrpSpPr/>
        <p:nvPr/>
      </p:nvGrpSpPr>
      <p:grpSpPr>
        <a:xfrm>
          <a:off x="0" y="0"/>
          <a:ext cx="0" cy="0"/>
          <a:chOff x="0" y="0"/>
          <a:chExt cx="0" cy="0"/>
        </a:xfrm>
      </p:grpSpPr>
      <p:grpSp>
        <p:nvGrpSpPr>
          <p:cNvPr id="1958" name="Google Shape;1958;p162"/>
          <p:cNvGrpSpPr/>
          <p:nvPr/>
        </p:nvGrpSpPr>
        <p:grpSpPr>
          <a:xfrm>
            <a:off x="-3" y="4534370"/>
            <a:ext cx="5098203" cy="613248"/>
            <a:chOff x="-3" y="4529829"/>
            <a:chExt cx="5098203" cy="613800"/>
          </a:xfrm>
        </p:grpSpPr>
        <p:sp>
          <p:nvSpPr>
            <p:cNvPr id="1959" name="Google Shape;1959;p16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60" name="Google Shape;1960;p16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1961" name="Google Shape;1961;p16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62" name="Google Shape;1962;p16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Gray)">
  <p:cSld name="OBJECT_4_1_1_5_4">
    <p:spTree>
      <p:nvGrpSpPr>
        <p:cNvPr id="1963" name="Shape 1963"/>
        <p:cNvGrpSpPr/>
        <p:nvPr/>
      </p:nvGrpSpPr>
      <p:grpSpPr>
        <a:xfrm>
          <a:off x="0" y="0"/>
          <a:ext cx="0" cy="0"/>
          <a:chOff x="0" y="0"/>
          <a:chExt cx="0" cy="0"/>
        </a:xfrm>
      </p:grpSpPr>
      <p:grpSp>
        <p:nvGrpSpPr>
          <p:cNvPr id="1964" name="Google Shape;1964;p163"/>
          <p:cNvGrpSpPr/>
          <p:nvPr/>
        </p:nvGrpSpPr>
        <p:grpSpPr>
          <a:xfrm>
            <a:off x="-3" y="4534370"/>
            <a:ext cx="5098203" cy="613248"/>
            <a:chOff x="-3" y="4529829"/>
            <a:chExt cx="5098203" cy="613800"/>
          </a:xfrm>
        </p:grpSpPr>
        <p:sp>
          <p:nvSpPr>
            <p:cNvPr id="1965" name="Google Shape;1965;p16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66" name="Google Shape;1966;p16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1967" name="Google Shape;1967;p16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68" name="Google Shape;1968;p16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cloud mask">
  <p:cSld name="CUSTOM_4_2_1">
    <p:spTree>
      <p:nvGrpSpPr>
        <p:cNvPr id="127" name="Shape 127"/>
        <p:cNvGrpSpPr/>
        <p:nvPr/>
      </p:nvGrpSpPr>
      <p:grpSpPr>
        <a:xfrm>
          <a:off x="0" y="0"/>
          <a:ext cx="0" cy="0"/>
          <a:chOff x="0" y="0"/>
          <a:chExt cx="0" cy="0"/>
        </a:xfrm>
      </p:grpSpPr>
      <p:pic>
        <p:nvPicPr>
          <p:cNvPr id="128" name="Google Shape;128;p17"/>
          <p:cNvPicPr preferRelativeResize="0"/>
          <p:nvPr/>
        </p:nvPicPr>
        <p:blipFill rotWithShape="1">
          <a:blip r:embed="rId2">
            <a:alphaModFix/>
          </a:blip>
          <a:srcRect b="0" l="-2960" r="22079" t="0"/>
          <a:stretch/>
        </p:blipFill>
        <p:spPr>
          <a:xfrm>
            <a:off x="2903251" y="0"/>
            <a:ext cx="6240750" cy="5143501"/>
          </a:xfrm>
          <a:prstGeom prst="rect">
            <a:avLst/>
          </a:prstGeom>
          <a:noFill/>
          <a:ln>
            <a:noFill/>
          </a:ln>
        </p:spPr>
      </p:pic>
      <p:grpSp>
        <p:nvGrpSpPr>
          <p:cNvPr id="129" name="Google Shape;129;p17"/>
          <p:cNvGrpSpPr/>
          <p:nvPr/>
        </p:nvGrpSpPr>
        <p:grpSpPr>
          <a:xfrm>
            <a:off x="0" y="0"/>
            <a:ext cx="7580328" cy="5148032"/>
            <a:chOff x="0" y="0"/>
            <a:chExt cx="7580328" cy="5148032"/>
          </a:xfrm>
        </p:grpSpPr>
        <p:pic>
          <p:nvPicPr>
            <p:cNvPr id="130" name="Google Shape;130;p17"/>
            <p:cNvPicPr preferRelativeResize="0"/>
            <p:nvPr/>
          </p:nvPicPr>
          <p:blipFill rotWithShape="1">
            <a:blip r:embed="rId3">
              <a:alphaModFix/>
            </a:blip>
            <a:srcRect b="0" l="16184" r="0" t="0"/>
            <a:stretch/>
          </p:blipFill>
          <p:spPr>
            <a:xfrm>
              <a:off x="0" y="0"/>
              <a:ext cx="7580328" cy="5143500"/>
            </a:xfrm>
            <a:prstGeom prst="rect">
              <a:avLst/>
            </a:prstGeom>
            <a:noFill/>
            <a:ln>
              <a:noFill/>
            </a:ln>
          </p:spPr>
        </p:pic>
        <p:grpSp>
          <p:nvGrpSpPr>
            <p:cNvPr id="131" name="Google Shape;131;p17"/>
            <p:cNvGrpSpPr/>
            <p:nvPr/>
          </p:nvGrpSpPr>
          <p:grpSpPr>
            <a:xfrm>
              <a:off x="386711" y="5114356"/>
              <a:ext cx="1796787" cy="33676"/>
              <a:chOff x="2031822" y="2229250"/>
              <a:chExt cx="2193612" cy="39900"/>
            </a:xfrm>
          </p:grpSpPr>
          <p:sp>
            <p:nvSpPr>
              <p:cNvPr id="132" name="Google Shape;132;p1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6" name="Google Shape;136;p17"/>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37" name="Google Shape;137;p17"/>
          <p:cNvSpPr txBox="1"/>
          <p:nvPr>
            <p:ph type="title"/>
          </p:nvPr>
        </p:nvSpPr>
        <p:spPr>
          <a:xfrm>
            <a:off x="298600" y="549575"/>
            <a:ext cx="5584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7"/>
          <p:cNvSpPr txBox="1"/>
          <p:nvPr>
            <p:ph idx="2" type="title"/>
          </p:nvPr>
        </p:nvSpPr>
        <p:spPr>
          <a:xfrm>
            <a:off x="298600" y="1209275"/>
            <a:ext cx="42912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lue)">
  <p:cSld name="OBJECT_1">
    <p:spTree>
      <p:nvGrpSpPr>
        <p:cNvPr id="1969" name="Shape 1969"/>
        <p:cNvGrpSpPr/>
        <p:nvPr/>
      </p:nvGrpSpPr>
      <p:grpSpPr>
        <a:xfrm>
          <a:off x="0" y="0"/>
          <a:ext cx="0" cy="0"/>
          <a:chOff x="0" y="0"/>
          <a:chExt cx="0" cy="0"/>
        </a:xfrm>
      </p:grpSpPr>
      <p:grpSp>
        <p:nvGrpSpPr>
          <p:cNvPr id="1970" name="Google Shape;1970;p164"/>
          <p:cNvGrpSpPr/>
          <p:nvPr/>
        </p:nvGrpSpPr>
        <p:grpSpPr>
          <a:xfrm>
            <a:off x="-3" y="4534370"/>
            <a:ext cx="5098203" cy="613248"/>
            <a:chOff x="-3" y="4529829"/>
            <a:chExt cx="5098203" cy="613800"/>
          </a:xfrm>
        </p:grpSpPr>
        <p:sp>
          <p:nvSpPr>
            <p:cNvPr id="1971" name="Google Shape;1971;p16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72" name="Google Shape;1972;p16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1973" name="Google Shape;1973;p16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74" name="Google Shape;1974;p16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75" name="Google Shape;1975;p164"/>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1976" name="Google Shape;1976;p164"/>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1977" name="Google Shape;1977;p164"/>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978" name="Google Shape;1978;p16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Red)">
  <p:cSld name="OBJECT_1_5">
    <p:spTree>
      <p:nvGrpSpPr>
        <p:cNvPr id="1979" name="Shape 1979"/>
        <p:cNvGrpSpPr/>
        <p:nvPr/>
      </p:nvGrpSpPr>
      <p:grpSpPr>
        <a:xfrm>
          <a:off x="0" y="0"/>
          <a:ext cx="0" cy="0"/>
          <a:chOff x="0" y="0"/>
          <a:chExt cx="0" cy="0"/>
        </a:xfrm>
      </p:grpSpPr>
      <p:grpSp>
        <p:nvGrpSpPr>
          <p:cNvPr id="1980" name="Google Shape;1980;p165"/>
          <p:cNvGrpSpPr/>
          <p:nvPr/>
        </p:nvGrpSpPr>
        <p:grpSpPr>
          <a:xfrm>
            <a:off x="-3" y="4534370"/>
            <a:ext cx="5098203" cy="613248"/>
            <a:chOff x="-3" y="4529829"/>
            <a:chExt cx="5098203" cy="613800"/>
          </a:xfrm>
        </p:grpSpPr>
        <p:sp>
          <p:nvSpPr>
            <p:cNvPr id="1981" name="Google Shape;1981;p16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82" name="Google Shape;1982;p16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EA4335"/>
            </a:solidFill>
            <a:ln>
              <a:noFill/>
            </a:ln>
          </p:spPr>
        </p:sp>
      </p:grpSp>
      <p:pic>
        <p:nvPicPr>
          <p:cNvPr id="1983" name="Google Shape;1983;p16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84" name="Google Shape;1984;p16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85" name="Google Shape;1985;p165"/>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1986" name="Google Shape;1986;p165"/>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1987" name="Google Shape;1987;p165"/>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988" name="Google Shape;1988;p16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Yellow)">
  <p:cSld name="OBJECT_1_2">
    <p:spTree>
      <p:nvGrpSpPr>
        <p:cNvPr id="1989" name="Shape 1989"/>
        <p:cNvGrpSpPr/>
        <p:nvPr/>
      </p:nvGrpSpPr>
      <p:grpSpPr>
        <a:xfrm>
          <a:off x="0" y="0"/>
          <a:ext cx="0" cy="0"/>
          <a:chOff x="0" y="0"/>
          <a:chExt cx="0" cy="0"/>
        </a:xfrm>
      </p:grpSpPr>
      <p:grpSp>
        <p:nvGrpSpPr>
          <p:cNvPr id="1990" name="Google Shape;1990;p166"/>
          <p:cNvGrpSpPr/>
          <p:nvPr/>
        </p:nvGrpSpPr>
        <p:grpSpPr>
          <a:xfrm>
            <a:off x="-3" y="4534370"/>
            <a:ext cx="5098203" cy="613248"/>
            <a:chOff x="-3" y="4529829"/>
            <a:chExt cx="5098203" cy="613800"/>
          </a:xfrm>
        </p:grpSpPr>
        <p:sp>
          <p:nvSpPr>
            <p:cNvPr id="1991" name="Google Shape;1991;p16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92" name="Google Shape;1992;p16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1993" name="Google Shape;1993;p16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1994" name="Google Shape;1994;p16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95" name="Google Shape;1995;p166"/>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1996" name="Google Shape;1996;p166"/>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1997" name="Google Shape;1997;p166"/>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1998" name="Google Shape;1998;p16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reen)">
  <p:cSld name="OBJECT_1_3">
    <p:spTree>
      <p:nvGrpSpPr>
        <p:cNvPr id="1999" name="Shape 1999"/>
        <p:cNvGrpSpPr/>
        <p:nvPr/>
      </p:nvGrpSpPr>
      <p:grpSpPr>
        <a:xfrm>
          <a:off x="0" y="0"/>
          <a:ext cx="0" cy="0"/>
          <a:chOff x="0" y="0"/>
          <a:chExt cx="0" cy="0"/>
        </a:xfrm>
      </p:grpSpPr>
      <p:grpSp>
        <p:nvGrpSpPr>
          <p:cNvPr id="2000" name="Google Shape;2000;p167"/>
          <p:cNvGrpSpPr/>
          <p:nvPr/>
        </p:nvGrpSpPr>
        <p:grpSpPr>
          <a:xfrm>
            <a:off x="-3" y="4534370"/>
            <a:ext cx="5098203" cy="613248"/>
            <a:chOff x="-3" y="4529829"/>
            <a:chExt cx="5098203" cy="613800"/>
          </a:xfrm>
        </p:grpSpPr>
        <p:sp>
          <p:nvSpPr>
            <p:cNvPr id="2001" name="Google Shape;2001;p16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02" name="Google Shape;2002;p16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2003" name="Google Shape;2003;p16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04" name="Google Shape;2004;p16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05" name="Google Shape;2005;p167"/>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06" name="Google Shape;2006;p167"/>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2007" name="Google Shape;2007;p167"/>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008" name="Google Shape;2008;p16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ray)">
  <p:cSld name="OBJECT_1_4">
    <p:spTree>
      <p:nvGrpSpPr>
        <p:cNvPr id="2009" name="Shape 2009"/>
        <p:cNvGrpSpPr/>
        <p:nvPr/>
      </p:nvGrpSpPr>
      <p:grpSpPr>
        <a:xfrm>
          <a:off x="0" y="0"/>
          <a:ext cx="0" cy="0"/>
          <a:chOff x="0" y="0"/>
          <a:chExt cx="0" cy="0"/>
        </a:xfrm>
      </p:grpSpPr>
      <p:grpSp>
        <p:nvGrpSpPr>
          <p:cNvPr id="2010" name="Google Shape;2010;p168"/>
          <p:cNvGrpSpPr/>
          <p:nvPr/>
        </p:nvGrpSpPr>
        <p:grpSpPr>
          <a:xfrm>
            <a:off x="-3" y="4534370"/>
            <a:ext cx="5098203" cy="613248"/>
            <a:chOff x="-3" y="4529829"/>
            <a:chExt cx="5098203" cy="613800"/>
          </a:xfrm>
        </p:grpSpPr>
        <p:sp>
          <p:nvSpPr>
            <p:cNvPr id="2011" name="Google Shape;2011;p16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12" name="Google Shape;2012;p16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2013" name="Google Shape;2013;p16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14" name="Google Shape;2014;p16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15" name="Google Shape;2015;p168"/>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16" name="Google Shape;2016;p168"/>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2017" name="Google Shape;2017;p168"/>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018" name="Google Shape;2018;p16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lue)">
  <p:cSld name="OBJECT_1_1">
    <p:spTree>
      <p:nvGrpSpPr>
        <p:cNvPr id="2019" name="Shape 2019"/>
        <p:cNvGrpSpPr/>
        <p:nvPr/>
      </p:nvGrpSpPr>
      <p:grpSpPr>
        <a:xfrm>
          <a:off x="0" y="0"/>
          <a:ext cx="0" cy="0"/>
          <a:chOff x="0" y="0"/>
          <a:chExt cx="0" cy="0"/>
        </a:xfrm>
      </p:grpSpPr>
      <p:grpSp>
        <p:nvGrpSpPr>
          <p:cNvPr id="2020" name="Google Shape;2020;p169"/>
          <p:cNvGrpSpPr/>
          <p:nvPr/>
        </p:nvGrpSpPr>
        <p:grpSpPr>
          <a:xfrm>
            <a:off x="-3" y="4534370"/>
            <a:ext cx="5098203" cy="613248"/>
            <a:chOff x="-3" y="4529829"/>
            <a:chExt cx="5098203" cy="613800"/>
          </a:xfrm>
        </p:grpSpPr>
        <p:sp>
          <p:nvSpPr>
            <p:cNvPr id="2021" name="Google Shape;2021;p16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22" name="Google Shape;2022;p16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2023" name="Google Shape;2023;p16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24" name="Google Shape;2024;p16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25" name="Google Shape;2025;p169"/>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26" name="Google Shape;2026;p169"/>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2027" name="Google Shape;2027;p169"/>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2028" name="Google Shape;2028;p169"/>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29" name="Google Shape;2029;p169"/>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30" name="Google Shape;2030;p16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Red)">
  <p:cSld name="OBJECT_1_1_2">
    <p:spTree>
      <p:nvGrpSpPr>
        <p:cNvPr id="2031" name="Shape 2031"/>
        <p:cNvGrpSpPr/>
        <p:nvPr/>
      </p:nvGrpSpPr>
      <p:grpSpPr>
        <a:xfrm>
          <a:off x="0" y="0"/>
          <a:ext cx="0" cy="0"/>
          <a:chOff x="0" y="0"/>
          <a:chExt cx="0" cy="0"/>
        </a:xfrm>
      </p:grpSpPr>
      <p:grpSp>
        <p:nvGrpSpPr>
          <p:cNvPr id="2032" name="Google Shape;2032;p170"/>
          <p:cNvGrpSpPr/>
          <p:nvPr/>
        </p:nvGrpSpPr>
        <p:grpSpPr>
          <a:xfrm>
            <a:off x="-3" y="4534370"/>
            <a:ext cx="5098203" cy="613248"/>
            <a:chOff x="-3" y="4529829"/>
            <a:chExt cx="5098203" cy="613800"/>
          </a:xfrm>
        </p:grpSpPr>
        <p:sp>
          <p:nvSpPr>
            <p:cNvPr id="2033" name="Google Shape;2033;p17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34" name="Google Shape;2034;p17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2035" name="Google Shape;2035;p17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36" name="Google Shape;2036;p170"/>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37" name="Google Shape;2037;p170"/>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38" name="Google Shape;2038;p170"/>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2039" name="Google Shape;2039;p170"/>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2040" name="Google Shape;2040;p170"/>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41" name="Google Shape;2041;p170"/>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42" name="Google Shape;2042;p17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Yellow)">
  <p:cSld name="OBJECT_1_1_3">
    <p:spTree>
      <p:nvGrpSpPr>
        <p:cNvPr id="2043" name="Shape 2043"/>
        <p:cNvGrpSpPr/>
        <p:nvPr/>
      </p:nvGrpSpPr>
      <p:grpSpPr>
        <a:xfrm>
          <a:off x="0" y="0"/>
          <a:ext cx="0" cy="0"/>
          <a:chOff x="0" y="0"/>
          <a:chExt cx="0" cy="0"/>
        </a:xfrm>
      </p:grpSpPr>
      <p:grpSp>
        <p:nvGrpSpPr>
          <p:cNvPr id="2044" name="Google Shape;2044;p171"/>
          <p:cNvGrpSpPr/>
          <p:nvPr/>
        </p:nvGrpSpPr>
        <p:grpSpPr>
          <a:xfrm>
            <a:off x="-3" y="4534370"/>
            <a:ext cx="5098203" cy="613248"/>
            <a:chOff x="-3" y="4529829"/>
            <a:chExt cx="5098203" cy="613800"/>
          </a:xfrm>
        </p:grpSpPr>
        <p:sp>
          <p:nvSpPr>
            <p:cNvPr id="2045" name="Google Shape;2045;p17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46" name="Google Shape;2046;p17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2047" name="Google Shape;2047;p17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48" name="Google Shape;2048;p171"/>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49" name="Google Shape;2049;p171"/>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50" name="Google Shape;2050;p171"/>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2051" name="Google Shape;2051;p171"/>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2052" name="Google Shape;2052;p171"/>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53" name="Google Shape;2053;p171"/>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54" name="Google Shape;2054;p17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Green)">
  <p:cSld name="OBJECT_1_1_4">
    <p:spTree>
      <p:nvGrpSpPr>
        <p:cNvPr id="2055" name="Shape 2055"/>
        <p:cNvGrpSpPr/>
        <p:nvPr/>
      </p:nvGrpSpPr>
      <p:grpSpPr>
        <a:xfrm>
          <a:off x="0" y="0"/>
          <a:ext cx="0" cy="0"/>
          <a:chOff x="0" y="0"/>
          <a:chExt cx="0" cy="0"/>
        </a:xfrm>
      </p:grpSpPr>
      <p:grpSp>
        <p:nvGrpSpPr>
          <p:cNvPr id="2056" name="Google Shape;2056;p172"/>
          <p:cNvGrpSpPr/>
          <p:nvPr/>
        </p:nvGrpSpPr>
        <p:grpSpPr>
          <a:xfrm>
            <a:off x="-3" y="4534370"/>
            <a:ext cx="5098203" cy="613248"/>
            <a:chOff x="-3" y="4529829"/>
            <a:chExt cx="5098203" cy="613800"/>
          </a:xfrm>
        </p:grpSpPr>
        <p:sp>
          <p:nvSpPr>
            <p:cNvPr id="2057" name="Google Shape;2057;p17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58" name="Google Shape;2058;p17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2059" name="Google Shape;2059;p17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60" name="Google Shape;2060;p17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61" name="Google Shape;2061;p172"/>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62" name="Google Shape;2062;p172"/>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2063" name="Google Shape;2063;p172"/>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2064" name="Google Shape;2064;p172"/>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65" name="Google Shape;2065;p172"/>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66" name="Google Shape;2066;p17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Gray)">
  <p:cSld name="OBJECT_1_1_5">
    <p:spTree>
      <p:nvGrpSpPr>
        <p:cNvPr id="2067" name="Shape 2067"/>
        <p:cNvGrpSpPr/>
        <p:nvPr/>
      </p:nvGrpSpPr>
      <p:grpSpPr>
        <a:xfrm>
          <a:off x="0" y="0"/>
          <a:ext cx="0" cy="0"/>
          <a:chOff x="0" y="0"/>
          <a:chExt cx="0" cy="0"/>
        </a:xfrm>
      </p:grpSpPr>
      <p:grpSp>
        <p:nvGrpSpPr>
          <p:cNvPr id="2068" name="Google Shape;2068;p173"/>
          <p:cNvGrpSpPr/>
          <p:nvPr/>
        </p:nvGrpSpPr>
        <p:grpSpPr>
          <a:xfrm>
            <a:off x="-3" y="4534370"/>
            <a:ext cx="5098203" cy="613248"/>
            <a:chOff x="-3" y="4529829"/>
            <a:chExt cx="5098203" cy="613800"/>
          </a:xfrm>
        </p:grpSpPr>
        <p:sp>
          <p:nvSpPr>
            <p:cNvPr id="2069" name="Google Shape;2069;p17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70" name="Google Shape;2070;p17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2071" name="Google Shape;2071;p17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72" name="Google Shape;2072;p17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73" name="Google Shape;2073;p173"/>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74" name="Google Shape;2074;p173"/>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2075" name="Google Shape;2075;p173"/>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2076" name="Google Shape;2076;p173"/>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77" name="Google Shape;2077;p173"/>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2078" name="Google Shape;2078;p17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frosted cloud mask">
  <p:cSld name="CUSTOM_4_2_1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0" l="-5197" r="15582" t="0"/>
          <a:stretch/>
        </p:blipFill>
        <p:spPr>
          <a:xfrm>
            <a:off x="5196900" y="847450"/>
            <a:ext cx="3947100" cy="4125626"/>
          </a:xfrm>
          <a:prstGeom prst="rect">
            <a:avLst/>
          </a:prstGeom>
          <a:noFill/>
          <a:ln>
            <a:noFill/>
          </a:ln>
        </p:spPr>
      </p:pic>
      <p:grpSp>
        <p:nvGrpSpPr>
          <p:cNvPr id="142" name="Google Shape;142;p18"/>
          <p:cNvGrpSpPr/>
          <p:nvPr/>
        </p:nvGrpSpPr>
        <p:grpSpPr>
          <a:xfrm>
            <a:off x="0" y="0"/>
            <a:ext cx="8839200" cy="5148032"/>
            <a:chOff x="0" y="0"/>
            <a:chExt cx="8839200" cy="5148032"/>
          </a:xfrm>
        </p:grpSpPr>
        <p:pic>
          <p:nvPicPr>
            <p:cNvPr id="143" name="Google Shape;143;p18"/>
            <p:cNvPicPr preferRelativeResize="0"/>
            <p:nvPr/>
          </p:nvPicPr>
          <p:blipFill rotWithShape="1">
            <a:blip r:embed="rId3">
              <a:alphaModFix amt="90000"/>
            </a:blip>
            <a:srcRect b="0" l="16184" r="0" t="0"/>
            <a:stretch/>
          </p:blipFill>
          <p:spPr>
            <a:xfrm>
              <a:off x="0" y="0"/>
              <a:ext cx="7580328" cy="5143500"/>
            </a:xfrm>
            <a:prstGeom prst="rect">
              <a:avLst/>
            </a:prstGeom>
            <a:noFill/>
            <a:ln>
              <a:noFill/>
            </a:ln>
          </p:spPr>
        </p:pic>
        <p:grpSp>
          <p:nvGrpSpPr>
            <p:cNvPr id="144" name="Google Shape;144;p18"/>
            <p:cNvGrpSpPr/>
            <p:nvPr/>
          </p:nvGrpSpPr>
          <p:grpSpPr>
            <a:xfrm>
              <a:off x="386625" y="4747950"/>
              <a:ext cx="8452575" cy="400082"/>
              <a:chOff x="386625" y="4747950"/>
              <a:chExt cx="8452575" cy="400082"/>
            </a:xfrm>
          </p:grpSpPr>
          <p:sp>
            <p:nvSpPr>
              <p:cNvPr id="145" name="Google Shape;145;p1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46" name="Google Shape;146;p18"/>
              <p:cNvGrpSpPr/>
              <p:nvPr/>
            </p:nvGrpSpPr>
            <p:grpSpPr>
              <a:xfrm>
                <a:off x="386711" y="5114356"/>
                <a:ext cx="1796787" cy="33676"/>
                <a:chOff x="2031822" y="2229250"/>
                <a:chExt cx="2193612" cy="39900"/>
              </a:xfrm>
            </p:grpSpPr>
            <p:sp>
              <p:nvSpPr>
                <p:cNvPr id="147" name="Google Shape;147;p1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 name="Google Shape;151;p18"/>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52" name="Google Shape;152;p18"/>
          <p:cNvSpPr txBox="1"/>
          <p:nvPr>
            <p:ph type="title"/>
          </p:nvPr>
        </p:nvSpPr>
        <p:spPr>
          <a:xfrm>
            <a:off x="298600" y="549575"/>
            <a:ext cx="53190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18"/>
          <p:cNvSpPr txBox="1"/>
          <p:nvPr>
            <p:ph idx="2" type="title"/>
          </p:nvPr>
        </p:nvSpPr>
        <p:spPr>
          <a:xfrm>
            <a:off x="298600" y="1209275"/>
            <a:ext cx="41139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Blue)">
  <p:cSld name="OBJECT_1_1_1">
    <p:spTree>
      <p:nvGrpSpPr>
        <p:cNvPr id="2079" name="Shape 2079"/>
        <p:cNvGrpSpPr/>
        <p:nvPr/>
      </p:nvGrpSpPr>
      <p:grpSpPr>
        <a:xfrm>
          <a:off x="0" y="0"/>
          <a:ext cx="0" cy="0"/>
          <a:chOff x="0" y="0"/>
          <a:chExt cx="0" cy="0"/>
        </a:xfrm>
      </p:grpSpPr>
      <p:grpSp>
        <p:nvGrpSpPr>
          <p:cNvPr id="2080" name="Google Shape;2080;p174"/>
          <p:cNvGrpSpPr/>
          <p:nvPr/>
        </p:nvGrpSpPr>
        <p:grpSpPr>
          <a:xfrm>
            <a:off x="-3" y="4534370"/>
            <a:ext cx="5098203" cy="613248"/>
            <a:chOff x="-3" y="4529829"/>
            <a:chExt cx="5098203" cy="613800"/>
          </a:xfrm>
        </p:grpSpPr>
        <p:sp>
          <p:nvSpPr>
            <p:cNvPr id="2081" name="Google Shape;2081;p17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82" name="Google Shape;2082;p17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2083" name="Google Shape;2083;p17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84" name="Google Shape;2084;p17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85" name="Google Shape;2085;p174"/>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086" name="Google Shape;2086;p174"/>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087" name="Google Shape;2087;p174"/>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088" name="Google Shape;2088;p174"/>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2089" name="Google Shape;2089;p174"/>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090" name="Google Shape;2090;p174"/>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091" name="Google Shape;2091;p174"/>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092" name="Google Shape;2092;p17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Red)">
  <p:cSld name="OBJECT_1_1_1_1">
    <p:spTree>
      <p:nvGrpSpPr>
        <p:cNvPr id="2093" name="Shape 2093"/>
        <p:cNvGrpSpPr/>
        <p:nvPr/>
      </p:nvGrpSpPr>
      <p:grpSpPr>
        <a:xfrm>
          <a:off x="0" y="0"/>
          <a:ext cx="0" cy="0"/>
          <a:chOff x="0" y="0"/>
          <a:chExt cx="0" cy="0"/>
        </a:xfrm>
      </p:grpSpPr>
      <p:grpSp>
        <p:nvGrpSpPr>
          <p:cNvPr id="2094" name="Google Shape;2094;p175"/>
          <p:cNvGrpSpPr/>
          <p:nvPr/>
        </p:nvGrpSpPr>
        <p:grpSpPr>
          <a:xfrm>
            <a:off x="-3" y="4534370"/>
            <a:ext cx="5098203" cy="613248"/>
            <a:chOff x="-3" y="4529829"/>
            <a:chExt cx="5098203" cy="613800"/>
          </a:xfrm>
        </p:grpSpPr>
        <p:sp>
          <p:nvSpPr>
            <p:cNvPr id="2095" name="Google Shape;2095;p17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096" name="Google Shape;2096;p17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2097" name="Google Shape;2097;p17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098" name="Google Shape;2098;p17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99" name="Google Shape;2099;p175"/>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100" name="Google Shape;2100;p175"/>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01" name="Google Shape;2101;p175"/>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02" name="Google Shape;2102;p175"/>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2103" name="Google Shape;2103;p175"/>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04" name="Google Shape;2104;p175"/>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05" name="Google Shape;2105;p175"/>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06" name="Google Shape;2106;p17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Yellow)">
  <p:cSld name="OBJECT_1_1_1_2">
    <p:spTree>
      <p:nvGrpSpPr>
        <p:cNvPr id="2107" name="Shape 2107"/>
        <p:cNvGrpSpPr/>
        <p:nvPr/>
      </p:nvGrpSpPr>
      <p:grpSpPr>
        <a:xfrm>
          <a:off x="0" y="0"/>
          <a:ext cx="0" cy="0"/>
          <a:chOff x="0" y="0"/>
          <a:chExt cx="0" cy="0"/>
        </a:xfrm>
      </p:grpSpPr>
      <p:grpSp>
        <p:nvGrpSpPr>
          <p:cNvPr id="2108" name="Google Shape;2108;p176"/>
          <p:cNvGrpSpPr/>
          <p:nvPr/>
        </p:nvGrpSpPr>
        <p:grpSpPr>
          <a:xfrm>
            <a:off x="-3" y="4534370"/>
            <a:ext cx="5098203" cy="613248"/>
            <a:chOff x="-3" y="4529829"/>
            <a:chExt cx="5098203" cy="613800"/>
          </a:xfrm>
        </p:grpSpPr>
        <p:sp>
          <p:nvSpPr>
            <p:cNvPr id="2109" name="Google Shape;2109;p17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10" name="Google Shape;2110;p17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2111" name="Google Shape;2111;p17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12" name="Google Shape;2112;p17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13" name="Google Shape;2113;p176"/>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114" name="Google Shape;2114;p176"/>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15" name="Google Shape;2115;p176"/>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16" name="Google Shape;2116;p176"/>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2117" name="Google Shape;2117;p176"/>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18" name="Google Shape;2118;p176"/>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19" name="Google Shape;2119;p176"/>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20" name="Google Shape;2120;p17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Green)">
  <p:cSld name="OBJECT_1_1_1_3">
    <p:spTree>
      <p:nvGrpSpPr>
        <p:cNvPr id="2121" name="Shape 2121"/>
        <p:cNvGrpSpPr/>
        <p:nvPr/>
      </p:nvGrpSpPr>
      <p:grpSpPr>
        <a:xfrm>
          <a:off x="0" y="0"/>
          <a:ext cx="0" cy="0"/>
          <a:chOff x="0" y="0"/>
          <a:chExt cx="0" cy="0"/>
        </a:xfrm>
      </p:grpSpPr>
      <p:grpSp>
        <p:nvGrpSpPr>
          <p:cNvPr id="2122" name="Google Shape;2122;p177"/>
          <p:cNvGrpSpPr/>
          <p:nvPr/>
        </p:nvGrpSpPr>
        <p:grpSpPr>
          <a:xfrm>
            <a:off x="-3" y="4534370"/>
            <a:ext cx="5098203" cy="613248"/>
            <a:chOff x="-3" y="4529829"/>
            <a:chExt cx="5098203" cy="613800"/>
          </a:xfrm>
        </p:grpSpPr>
        <p:sp>
          <p:nvSpPr>
            <p:cNvPr id="2123" name="Google Shape;2123;p17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24" name="Google Shape;2124;p17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2125" name="Google Shape;2125;p17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26" name="Google Shape;2126;p17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27" name="Google Shape;2127;p177"/>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128" name="Google Shape;2128;p177"/>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29" name="Google Shape;2129;p177"/>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30" name="Google Shape;2130;p177"/>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2131" name="Google Shape;2131;p177"/>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32" name="Google Shape;2132;p177"/>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33" name="Google Shape;2133;p177"/>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34" name="Google Shape;2134;p17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Gray)">
  <p:cSld name="OBJECT_1_1_1_4">
    <p:spTree>
      <p:nvGrpSpPr>
        <p:cNvPr id="2135" name="Shape 2135"/>
        <p:cNvGrpSpPr/>
        <p:nvPr/>
      </p:nvGrpSpPr>
      <p:grpSpPr>
        <a:xfrm>
          <a:off x="0" y="0"/>
          <a:ext cx="0" cy="0"/>
          <a:chOff x="0" y="0"/>
          <a:chExt cx="0" cy="0"/>
        </a:xfrm>
      </p:grpSpPr>
      <p:grpSp>
        <p:nvGrpSpPr>
          <p:cNvPr id="2136" name="Google Shape;2136;p178"/>
          <p:cNvGrpSpPr/>
          <p:nvPr/>
        </p:nvGrpSpPr>
        <p:grpSpPr>
          <a:xfrm>
            <a:off x="-3" y="4534370"/>
            <a:ext cx="5098203" cy="613248"/>
            <a:chOff x="-3" y="4529829"/>
            <a:chExt cx="5098203" cy="613800"/>
          </a:xfrm>
        </p:grpSpPr>
        <p:sp>
          <p:nvSpPr>
            <p:cNvPr id="2137" name="Google Shape;2137;p17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38" name="Google Shape;2138;p17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2139" name="Google Shape;2139;p17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40" name="Google Shape;2140;p17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41" name="Google Shape;2141;p178"/>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2142" name="Google Shape;2142;p178"/>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43" name="Google Shape;2143;p178"/>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2144" name="Google Shape;2144;p178"/>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2145" name="Google Shape;2145;p178"/>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46" name="Google Shape;2146;p178"/>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47" name="Google Shape;2147;p178"/>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48" name="Google Shape;2148;p17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49" name="Shape 2149"/>
        <p:cNvGrpSpPr/>
        <p:nvPr/>
      </p:nvGrpSpPr>
      <p:grpSpPr>
        <a:xfrm>
          <a:off x="0" y="0"/>
          <a:ext cx="0" cy="0"/>
          <a:chOff x="0" y="0"/>
          <a:chExt cx="0" cy="0"/>
        </a:xfrm>
      </p:grpSpPr>
      <p:sp>
        <p:nvSpPr>
          <p:cNvPr id="2150" name="Google Shape;2150;p179"/>
          <p:cNvSpPr/>
          <p:nvPr/>
        </p:nvSpPr>
        <p:spPr>
          <a:xfrm>
            <a:off x="-10312" y="-8068"/>
            <a:ext cx="9164700" cy="5154900"/>
          </a:xfrm>
          <a:custGeom>
            <a:rect b="b" l="l" r="r" t="t"/>
            <a:pathLst>
              <a:path extrusionOk="0" h="120000" w="120000">
                <a:moveTo>
                  <a:pt x="0" y="0"/>
                </a:moveTo>
                <a:lnTo>
                  <a:pt x="0" y="120000"/>
                </a:lnTo>
                <a:lnTo>
                  <a:pt x="120000" y="12000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pic>
        <p:nvPicPr>
          <p:cNvPr id="2151" name="Google Shape;2151;p179"/>
          <p:cNvPicPr preferRelativeResize="0"/>
          <p:nvPr/>
        </p:nvPicPr>
        <p:blipFill rotWithShape="1">
          <a:blip r:embed="rId2">
            <a:alphaModFix/>
          </a:blip>
          <a:srcRect b="0" l="0" r="0" t="0"/>
          <a:stretch/>
        </p:blipFill>
        <p:spPr>
          <a:xfrm>
            <a:off x="646525" y="792397"/>
            <a:ext cx="1398600" cy="249000"/>
          </a:xfrm>
          <a:prstGeom prst="rect">
            <a:avLst/>
          </a:prstGeom>
          <a:noFill/>
          <a:ln>
            <a:noFill/>
          </a:ln>
        </p:spPr>
      </p:pic>
      <p:sp>
        <p:nvSpPr>
          <p:cNvPr id="2152" name="Google Shape;2152;p179"/>
          <p:cNvSpPr txBox="1"/>
          <p:nvPr>
            <p:ph type="ctrTitle"/>
          </p:nvPr>
        </p:nvSpPr>
        <p:spPr>
          <a:xfrm>
            <a:off x="530696" y="1216636"/>
            <a:ext cx="7470600" cy="1114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3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53" name="Google Shape;2153;p179"/>
          <p:cNvSpPr txBox="1"/>
          <p:nvPr>
            <p:ph idx="1" type="subTitle"/>
          </p:nvPr>
        </p:nvSpPr>
        <p:spPr>
          <a:xfrm>
            <a:off x="534837" y="2370075"/>
            <a:ext cx="74706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1400"/>
              <a:buFont typeface="Arial"/>
              <a:buNone/>
              <a:defRPr b="0" i="0" sz="26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154" name="Google Shape;2154;p17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Blue)">
  <p:cSld name="Title and Content opt 01">
    <p:spTree>
      <p:nvGrpSpPr>
        <p:cNvPr id="2155" name="Shape 2155"/>
        <p:cNvGrpSpPr/>
        <p:nvPr/>
      </p:nvGrpSpPr>
      <p:grpSpPr>
        <a:xfrm>
          <a:off x="0" y="0"/>
          <a:ext cx="0" cy="0"/>
          <a:chOff x="0" y="0"/>
          <a:chExt cx="0" cy="0"/>
        </a:xfrm>
      </p:grpSpPr>
      <p:sp>
        <p:nvSpPr>
          <p:cNvPr id="2156" name="Google Shape;2156;p180"/>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2157" name="Google Shape;2157;p180"/>
          <p:cNvGrpSpPr/>
          <p:nvPr/>
        </p:nvGrpSpPr>
        <p:grpSpPr>
          <a:xfrm>
            <a:off x="-3" y="4534370"/>
            <a:ext cx="5098203" cy="613248"/>
            <a:chOff x="-3" y="4529829"/>
            <a:chExt cx="5098203" cy="613800"/>
          </a:xfrm>
        </p:grpSpPr>
        <p:sp>
          <p:nvSpPr>
            <p:cNvPr id="2158" name="Google Shape;2158;p18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59" name="Google Shape;2159;p18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2160" name="Google Shape;2160;p18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61" name="Google Shape;2161;p180"/>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62" name="Google Shape;2162;p180"/>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63" name="Google Shape;2163;p18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Red)">
  <p:cSld name="Title and Content opt 01_1">
    <p:spTree>
      <p:nvGrpSpPr>
        <p:cNvPr id="2164" name="Shape 2164"/>
        <p:cNvGrpSpPr/>
        <p:nvPr/>
      </p:nvGrpSpPr>
      <p:grpSpPr>
        <a:xfrm>
          <a:off x="0" y="0"/>
          <a:ext cx="0" cy="0"/>
          <a:chOff x="0" y="0"/>
          <a:chExt cx="0" cy="0"/>
        </a:xfrm>
      </p:grpSpPr>
      <p:sp>
        <p:nvSpPr>
          <p:cNvPr id="2165" name="Google Shape;2165;p181"/>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2166" name="Google Shape;2166;p181"/>
          <p:cNvGrpSpPr/>
          <p:nvPr/>
        </p:nvGrpSpPr>
        <p:grpSpPr>
          <a:xfrm>
            <a:off x="-3" y="4534370"/>
            <a:ext cx="5098203" cy="613248"/>
            <a:chOff x="-3" y="4529829"/>
            <a:chExt cx="5098203" cy="613800"/>
          </a:xfrm>
        </p:grpSpPr>
        <p:sp>
          <p:nvSpPr>
            <p:cNvPr id="2167" name="Google Shape;2167;p18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68" name="Google Shape;2168;p18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2169" name="Google Shape;2169;p18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70" name="Google Shape;2170;p181"/>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71" name="Google Shape;2171;p181"/>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72" name="Google Shape;2172;p18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Yellow)">
  <p:cSld name="Title and Content opt 01_2">
    <p:spTree>
      <p:nvGrpSpPr>
        <p:cNvPr id="2173" name="Shape 2173"/>
        <p:cNvGrpSpPr/>
        <p:nvPr/>
      </p:nvGrpSpPr>
      <p:grpSpPr>
        <a:xfrm>
          <a:off x="0" y="0"/>
          <a:ext cx="0" cy="0"/>
          <a:chOff x="0" y="0"/>
          <a:chExt cx="0" cy="0"/>
        </a:xfrm>
      </p:grpSpPr>
      <p:sp>
        <p:nvSpPr>
          <p:cNvPr id="2174" name="Google Shape;2174;p182"/>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2175" name="Google Shape;2175;p182"/>
          <p:cNvGrpSpPr/>
          <p:nvPr/>
        </p:nvGrpSpPr>
        <p:grpSpPr>
          <a:xfrm>
            <a:off x="-3" y="4534370"/>
            <a:ext cx="5098203" cy="613248"/>
            <a:chOff x="-3" y="4529829"/>
            <a:chExt cx="5098203" cy="613800"/>
          </a:xfrm>
        </p:grpSpPr>
        <p:sp>
          <p:nvSpPr>
            <p:cNvPr id="2176" name="Google Shape;2176;p18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77" name="Google Shape;2177;p18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2178" name="Google Shape;2178;p18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79" name="Google Shape;2179;p182"/>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80" name="Google Shape;2180;p182"/>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81" name="Google Shape;2181;p18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Green)">
  <p:cSld name="Title and Content opt 01_3">
    <p:spTree>
      <p:nvGrpSpPr>
        <p:cNvPr id="2182" name="Shape 2182"/>
        <p:cNvGrpSpPr/>
        <p:nvPr/>
      </p:nvGrpSpPr>
      <p:grpSpPr>
        <a:xfrm>
          <a:off x="0" y="0"/>
          <a:ext cx="0" cy="0"/>
          <a:chOff x="0" y="0"/>
          <a:chExt cx="0" cy="0"/>
        </a:xfrm>
      </p:grpSpPr>
      <p:sp>
        <p:nvSpPr>
          <p:cNvPr id="2183" name="Google Shape;2183;p183"/>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2184" name="Google Shape;2184;p183"/>
          <p:cNvGrpSpPr/>
          <p:nvPr/>
        </p:nvGrpSpPr>
        <p:grpSpPr>
          <a:xfrm>
            <a:off x="-3" y="4534370"/>
            <a:ext cx="5098203" cy="613248"/>
            <a:chOff x="-3" y="4529829"/>
            <a:chExt cx="5098203" cy="613800"/>
          </a:xfrm>
        </p:grpSpPr>
        <p:sp>
          <p:nvSpPr>
            <p:cNvPr id="2185" name="Google Shape;2185;p18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86" name="Google Shape;2186;p18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2187" name="Google Shape;2187;p18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88" name="Google Shape;2188;p183"/>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89" name="Google Shape;2189;p183"/>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90" name="Google Shape;2190;p18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bleed photos ">
  <p:cSld name="CUSTOM_8_1">
    <p:spTree>
      <p:nvGrpSpPr>
        <p:cNvPr id="154" name="Shape 154"/>
        <p:cNvGrpSpPr/>
        <p:nvPr/>
      </p:nvGrpSpPr>
      <p:grpSpPr>
        <a:xfrm>
          <a:off x="0" y="0"/>
          <a:ext cx="0" cy="0"/>
          <a:chOff x="0" y="0"/>
          <a:chExt cx="0" cy="0"/>
        </a:xfrm>
      </p:grpSpPr>
      <p:pic>
        <p:nvPicPr>
          <p:cNvPr id="155" name="Google Shape;155;p19"/>
          <p:cNvPicPr preferRelativeResize="0"/>
          <p:nvPr/>
        </p:nvPicPr>
        <p:blipFill rotWithShape="1">
          <a:blip r:embed="rId2">
            <a:alphaModFix/>
          </a:blip>
          <a:srcRect b="0" l="20329" r="20328" t="0"/>
          <a:stretch/>
        </p:blipFill>
        <p:spPr>
          <a:xfrm>
            <a:off x="-1" y="0"/>
            <a:ext cx="4579500" cy="5143500"/>
          </a:xfrm>
          <a:prstGeom prst="rect">
            <a:avLst/>
          </a:prstGeom>
          <a:noFill/>
          <a:ln>
            <a:noFill/>
          </a:ln>
        </p:spPr>
      </p:pic>
      <p:pic>
        <p:nvPicPr>
          <p:cNvPr id="156" name="Google Shape;156;p19"/>
          <p:cNvPicPr preferRelativeResize="0"/>
          <p:nvPr/>
        </p:nvPicPr>
        <p:blipFill rotWithShape="1">
          <a:blip r:embed="rId3">
            <a:alphaModFix/>
          </a:blip>
          <a:srcRect b="0" l="20512" r="20132" t="0"/>
          <a:stretch/>
        </p:blipFill>
        <p:spPr>
          <a:xfrm>
            <a:off x="4579500" y="0"/>
            <a:ext cx="4579495" cy="5143501"/>
          </a:xfrm>
          <a:prstGeom prst="rect">
            <a:avLst/>
          </a:prstGeom>
          <a:noFill/>
          <a:ln>
            <a:noFill/>
          </a:ln>
        </p:spPr>
      </p:pic>
      <p:grpSp>
        <p:nvGrpSpPr>
          <p:cNvPr id="157" name="Google Shape;157;p19"/>
          <p:cNvGrpSpPr/>
          <p:nvPr/>
        </p:nvGrpSpPr>
        <p:grpSpPr>
          <a:xfrm>
            <a:off x="0" y="10015"/>
            <a:ext cx="9159000" cy="5143500"/>
            <a:chOff x="0" y="10015"/>
            <a:chExt cx="9159000" cy="5143500"/>
          </a:xfrm>
        </p:grpSpPr>
        <p:pic>
          <p:nvPicPr>
            <p:cNvPr id="158" name="Google Shape;158;p19"/>
            <p:cNvPicPr preferRelativeResize="0"/>
            <p:nvPr/>
          </p:nvPicPr>
          <p:blipFill rotWithShape="1">
            <a:blip r:embed="rId4">
              <a:alphaModFix amt="60000"/>
            </a:blip>
            <a:srcRect b="38309" l="0" r="0" t="0"/>
            <a:stretch/>
          </p:blipFill>
          <p:spPr>
            <a:xfrm>
              <a:off x="0" y="10015"/>
              <a:ext cx="9159000" cy="5143500"/>
            </a:xfrm>
            <a:prstGeom prst="rect">
              <a:avLst/>
            </a:prstGeom>
            <a:noFill/>
            <a:ln>
              <a:noFill/>
            </a:ln>
          </p:spPr>
        </p:pic>
        <p:pic>
          <p:nvPicPr>
            <p:cNvPr id="159" name="Google Shape;159;p19"/>
            <p:cNvPicPr preferRelativeResize="0"/>
            <p:nvPr/>
          </p:nvPicPr>
          <p:blipFill rotWithShape="1">
            <a:blip r:embed="rId5">
              <a:alphaModFix/>
            </a:blip>
            <a:srcRect b="0" l="0" r="0" t="0"/>
            <a:stretch/>
          </p:blipFill>
          <p:spPr>
            <a:xfrm>
              <a:off x="397975" y="4746041"/>
              <a:ext cx="878700" cy="157434"/>
            </a:xfrm>
            <a:prstGeom prst="rect">
              <a:avLst/>
            </a:prstGeom>
            <a:noFill/>
            <a:ln>
              <a:noFill/>
            </a:ln>
          </p:spPr>
        </p:pic>
      </p:grpSp>
      <p:sp>
        <p:nvSpPr>
          <p:cNvPr id="160" name="Google Shape;160;p19"/>
          <p:cNvSpPr txBox="1"/>
          <p:nvPr>
            <p:ph type="title"/>
          </p:nvPr>
        </p:nvSpPr>
        <p:spPr>
          <a:xfrm>
            <a:off x="48085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
        <p:nvSpPr>
          <p:cNvPr id="161" name="Google Shape;161;p19"/>
          <p:cNvSpPr txBox="1"/>
          <p:nvPr/>
        </p:nvSpPr>
        <p:spPr>
          <a:xfrm>
            <a:off x="5829150" y="75500"/>
            <a:ext cx="3234900" cy="13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This top layer helps darken your background photo. To alter the image (and delete this text box) go to </a:t>
            </a:r>
            <a:r>
              <a:rPr b="1" i="0" lang="en" sz="1000" u="none" cap="none" strike="noStrike">
                <a:solidFill>
                  <a:srgbClr val="FFFFFF"/>
                </a:solidFill>
                <a:latin typeface="Arial"/>
                <a:ea typeface="Arial"/>
                <a:cs typeface="Arial"/>
                <a:sym typeface="Arial"/>
              </a:rPr>
              <a:t>“View”</a:t>
            </a:r>
            <a:r>
              <a:rPr b="0" i="0" lang="en" sz="1000" u="none" cap="none" strike="noStrike">
                <a:solidFill>
                  <a:srgbClr val="FFFFFF"/>
                </a:solidFill>
                <a:latin typeface="Arial"/>
                <a:ea typeface="Arial"/>
                <a:cs typeface="Arial"/>
                <a:sym typeface="Arial"/>
              </a:rPr>
              <a:t> in the toolbar then “</a:t>
            </a:r>
            <a:r>
              <a:rPr b="1" i="0" lang="en" sz="1000" u="none" cap="none" strike="noStrike">
                <a:solidFill>
                  <a:srgbClr val="FFFFFF"/>
                </a:solidFill>
                <a:latin typeface="Arial"/>
                <a:ea typeface="Arial"/>
                <a:cs typeface="Arial"/>
                <a:sym typeface="Arial"/>
              </a:rPr>
              <a:t>Master</a:t>
            </a:r>
            <a:r>
              <a:rPr b="0" i="0" lang="en" sz="1000" u="none" cap="none" strike="noStrike">
                <a:solidFill>
                  <a:srgbClr val="FFFFFF"/>
                </a:solidFill>
                <a:latin typeface="Arial"/>
                <a:ea typeface="Arial"/>
                <a:cs typeface="Arial"/>
                <a:sym typeface="Arial"/>
              </a:rPr>
              <a:t>” and make adjustments there.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Right click on it, then click Order / Send to back.</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Replace the photo layer, then send your photo to the back the same way.</a:t>
            </a:r>
            <a:endParaRPr b="0" i="0" sz="1000" u="none" cap="none" strike="noStrike">
              <a:solidFill>
                <a:srgbClr val="FFFFFF"/>
              </a:solidFill>
              <a:latin typeface="Arial"/>
              <a:ea typeface="Arial"/>
              <a:cs typeface="Arial"/>
              <a:sym typeface="Arial"/>
            </a:endParaRPr>
          </a:p>
        </p:txBody>
      </p:sp>
      <p:sp>
        <p:nvSpPr>
          <p:cNvPr id="162" name="Google Shape;162;p19"/>
          <p:cNvSpPr txBox="1"/>
          <p:nvPr>
            <p:ph idx="2" type="title"/>
          </p:nvPr>
        </p:nvSpPr>
        <p:spPr>
          <a:xfrm>
            <a:off x="2290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Gray)">
  <p:cSld name="Title and Content opt 01_4">
    <p:spTree>
      <p:nvGrpSpPr>
        <p:cNvPr id="2191" name="Shape 2191"/>
        <p:cNvGrpSpPr/>
        <p:nvPr/>
      </p:nvGrpSpPr>
      <p:grpSpPr>
        <a:xfrm>
          <a:off x="0" y="0"/>
          <a:ext cx="0" cy="0"/>
          <a:chOff x="0" y="0"/>
          <a:chExt cx="0" cy="0"/>
        </a:xfrm>
      </p:grpSpPr>
      <p:sp>
        <p:nvSpPr>
          <p:cNvPr id="2192" name="Google Shape;2192;p184"/>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2193" name="Google Shape;2193;p184"/>
          <p:cNvGrpSpPr/>
          <p:nvPr/>
        </p:nvGrpSpPr>
        <p:grpSpPr>
          <a:xfrm>
            <a:off x="-3" y="4534370"/>
            <a:ext cx="5098203" cy="613248"/>
            <a:chOff x="-3" y="4529829"/>
            <a:chExt cx="5098203" cy="613800"/>
          </a:xfrm>
        </p:grpSpPr>
        <p:sp>
          <p:nvSpPr>
            <p:cNvPr id="2194" name="Google Shape;2194;p18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195" name="Google Shape;2195;p18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2196" name="Google Shape;2196;p18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197" name="Google Shape;2197;p184"/>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98" name="Google Shape;2198;p184"/>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2199" name="Google Shape;2199;p18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Blue)">
  <p:cSld name="Title and Content opt 03">
    <p:spTree>
      <p:nvGrpSpPr>
        <p:cNvPr id="2200" name="Shape 2200"/>
        <p:cNvGrpSpPr/>
        <p:nvPr/>
      </p:nvGrpSpPr>
      <p:grpSpPr>
        <a:xfrm>
          <a:off x="0" y="0"/>
          <a:ext cx="0" cy="0"/>
          <a:chOff x="0" y="0"/>
          <a:chExt cx="0" cy="0"/>
        </a:xfrm>
      </p:grpSpPr>
      <p:sp>
        <p:nvSpPr>
          <p:cNvPr id="2201" name="Google Shape;2201;p185"/>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2202" name="Google Shape;2202;p185"/>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2203" name="Google Shape;2203;p185"/>
          <p:cNvGrpSpPr/>
          <p:nvPr/>
        </p:nvGrpSpPr>
        <p:grpSpPr>
          <a:xfrm>
            <a:off x="-3" y="4534370"/>
            <a:ext cx="5098203" cy="613248"/>
            <a:chOff x="-3" y="4529829"/>
            <a:chExt cx="5098203" cy="613800"/>
          </a:xfrm>
        </p:grpSpPr>
        <p:sp>
          <p:nvSpPr>
            <p:cNvPr id="2204" name="Google Shape;2204;p18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05" name="Google Shape;2205;p18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2206" name="Google Shape;2206;p18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07" name="Google Shape;2207;p185"/>
          <p:cNvSpPr/>
          <p:nvPr/>
        </p:nvSpPr>
        <p:spPr>
          <a:xfrm>
            <a:off x="2002500" y="1097137"/>
            <a:ext cx="5143500" cy="295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208" name="Google Shape;2208;p185"/>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2209" name="Google Shape;2209;p18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Red)">
  <p:cSld name="Title and Content opt 03_1">
    <p:spTree>
      <p:nvGrpSpPr>
        <p:cNvPr id="2210" name="Shape 2210"/>
        <p:cNvGrpSpPr/>
        <p:nvPr/>
      </p:nvGrpSpPr>
      <p:grpSpPr>
        <a:xfrm>
          <a:off x="0" y="0"/>
          <a:ext cx="0" cy="0"/>
          <a:chOff x="0" y="0"/>
          <a:chExt cx="0" cy="0"/>
        </a:xfrm>
      </p:grpSpPr>
      <p:sp>
        <p:nvSpPr>
          <p:cNvPr id="2211" name="Google Shape;2211;p186"/>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2212" name="Google Shape;2212;p186"/>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2213" name="Google Shape;2213;p186"/>
          <p:cNvGrpSpPr/>
          <p:nvPr/>
        </p:nvGrpSpPr>
        <p:grpSpPr>
          <a:xfrm>
            <a:off x="-3" y="4534370"/>
            <a:ext cx="5098203" cy="613248"/>
            <a:chOff x="-3" y="4529829"/>
            <a:chExt cx="5098203" cy="613800"/>
          </a:xfrm>
        </p:grpSpPr>
        <p:sp>
          <p:nvSpPr>
            <p:cNvPr id="2214" name="Google Shape;2214;p18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15" name="Google Shape;2215;p18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2216" name="Google Shape;2216;p18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17" name="Google Shape;2217;p186"/>
          <p:cNvSpPr/>
          <p:nvPr/>
        </p:nvSpPr>
        <p:spPr>
          <a:xfrm>
            <a:off x="2002500" y="1097137"/>
            <a:ext cx="5143500" cy="295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218" name="Google Shape;2218;p186"/>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2219" name="Google Shape;2219;p18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Yellow)">
  <p:cSld name="Title and Content opt 03_2">
    <p:spTree>
      <p:nvGrpSpPr>
        <p:cNvPr id="2220" name="Shape 2220"/>
        <p:cNvGrpSpPr/>
        <p:nvPr/>
      </p:nvGrpSpPr>
      <p:grpSpPr>
        <a:xfrm>
          <a:off x="0" y="0"/>
          <a:ext cx="0" cy="0"/>
          <a:chOff x="0" y="0"/>
          <a:chExt cx="0" cy="0"/>
        </a:xfrm>
      </p:grpSpPr>
      <p:sp>
        <p:nvSpPr>
          <p:cNvPr id="2221" name="Google Shape;2221;p187"/>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2222" name="Google Shape;2222;p187"/>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2223" name="Google Shape;2223;p187"/>
          <p:cNvGrpSpPr/>
          <p:nvPr/>
        </p:nvGrpSpPr>
        <p:grpSpPr>
          <a:xfrm>
            <a:off x="-3" y="4534370"/>
            <a:ext cx="5098203" cy="613248"/>
            <a:chOff x="-3" y="4529829"/>
            <a:chExt cx="5098203" cy="613800"/>
          </a:xfrm>
        </p:grpSpPr>
        <p:sp>
          <p:nvSpPr>
            <p:cNvPr id="2224" name="Google Shape;2224;p18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25" name="Google Shape;2225;p18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2226" name="Google Shape;2226;p18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27" name="Google Shape;2227;p187"/>
          <p:cNvSpPr/>
          <p:nvPr/>
        </p:nvSpPr>
        <p:spPr>
          <a:xfrm>
            <a:off x="2002500" y="1097137"/>
            <a:ext cx="5143500" cy="29526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228" name="Google Shape;2228;p187"/>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2229" name="Google Shape;2229;p18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Green)">
  <p:cSld name="Title and Content opt 03_3">
    <p:spTree>
      <p:nvGrpSpPr>
        <p:cNvPr id="2230" name="Shape 2230"/>
        <p:cNvGrpSpPr/>
        <p:nvPr/>
      </p:nvGrpSpPr>
      <p:grpSpPr>
        <a:xfrm>
          <a:off x="0" y="0"/>
          <a:ext cx="0" cy="0"/>
          <a:chOff x="0" y="0"/>
          <a:chExt cx="0" cy="0"/>
        </a:xfrm>
      </p:grpSpPr>
      <p:sp>
        <p:nvSpPr>
          <p:cNvPr id="2231" name="Google Shape;2231;p188"/>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2232" name="Google Shape;2232;p188"/>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2233" name="Google Shape;2233;p188"/>
          <p:cNvGrpSpPr/>
          <p:nvPr/>
        </p:nvGrpSpPr>
        <p:grpSpPr>
          <a:xfrm>
            <a:off x="-3" y="4534370"/>
            <a:ext cx="5098203" cy="613248"/>
            <a:chOff x="-3" y="4529829"/>
            <a:chExt cx="5098203" cy="613800"/>
          </a:xfrm>
        </p:grpSpPr>
        <p:sp>
          <p:nvSpPr>
            <p:cNvPr id="2234" name="Google Shape;2234;p18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35" name="Google Shape;2235;p18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2236" name="Google Shape;2236;p18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37" name="Google Shape;2237;p188"/>
          <p:cNvSpPr/>
          <p:nvPr/>
        </p:nvSpPr>
        <p:spPr>
          <a:xfrm>
            <a:off x="2002500" y="1097137"/>
            <a:ext cx="5143500" cy="2952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238" name="Google Shape;2238;p188"/>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2239" name="Google Shape;2239;p18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Gray)">
  <p:cSld name="Title and Content opt 03_4">
    <p:spTree>
      <p:nvGrpSpPr>
        <p:cNvPr id="2240" name="Shape 2240"/>
        <p:cNvGrpSpPr/>
        <p:nvPr/>
      </p:nvGrpSpPr>
      <p:grpSpPr>
        <a:xfrm>
          <a:off x="0" y="0"/>
          <a:ext cx="0" cy="0"/>
          <a:chOff x="0" y="0"/>
          <a:chExt cx="0" cy="0"/>
        </a:xfrm>
      </p:grpSpPr>
      <p:sp>
        <p:nvSpPr>
          <p:cNvPr id="2241" name="Google Shape;2241;p189"/>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2242" name="Google Shape;2242;p189"/>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2243" name="Google Shape;2243;p189"/>
          <p:cNvGrpSpPr/>
          <p:nvPr/>
        </p:nvGrpSpPr>
        <p:grpSpPr>
          <a:xfrm>
            <a:off x="-3" y="4534370"/>
            <a:ext cx="5098203" cy="613248"/>
            <a:chOff x="-3" y="4529829"/>
            <a:chExt cx="5098203" cy="613800"/>
          </a:xfrm>
        </p:grpSpPr>
        <p:sp>
          <p:nvSpPr>
            <p:cNvPr id="2244" name="Google Shape;2244;p18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2245" name="Google Shape;2245;p18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2246" name="Google Shape;2246;p18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47" name="Google Shape;2247;p189"/>
          <p:cNvSpPr/>
          <p:nvPr/>
        </p:nvSpPr>
        <p:spPr>
          <a:xfrm>
            <a:off x="2002500" y="1097137"/>
            <a:ext cx="5143500" cy="2952600"/>
          </a:xfrm>
          <a:prstGeom prst="rect">
            <a:avLst/>
          </a:prstGeom>
          <a:solidFill>
            <a:srgbClr val="999999"/>
          </a:solidFill>
          <a:ln cap="flat" cmpd="sng" w="9525">
            <a:solidFill>
              <a:srgbClr val="000000">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248" name="Google Shape;2248;p189"/>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2249" name="Google Shape;2249;p18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ategory Divider">
  <p:cSld name="Main Category Divider">
    <p:spTree>
      <p:nvGrpSpPr>
        <p:cNvPr id="2250" name="Shape 2250"/>
        <p:cNvGrpSpPr/>
        <p:nvPr/>
      </p:nvGrpSpPr>
      <p:grpSpPr>
        <a:xfrm>
          <a:off x="0" y="0"/>
          <a:ext cx="0" cy="0"/>
          <a:chOff x="0" y="0"/>
          <a:chExt cx="0" cy="0"/>
        </a:xfrm>
      </p:grpSpPr>
      <p:grpSp>
        <p:nvGrpSpPr>
          <p:cNvPr id="2251" name="Google Shape;2251;p190"/>
          <p:cNvGrpSpPr/>
          <p:nvPr/>
        </p:nvGrpSpPr>
        <p:grpSpPr>
          <a:xfrm>
            <a:off x="-10300" y="-48800"/>
            <a:ext cx="9164625" cy="5210717"/>
            <a:chOff x="-10312" y="-8075"/>
            <a:chExt cx="9164625" cy="5169875"/>
          </a:xfrm>
        </p:grpSpPr>
        <p:sp>
          <p:nvSpPr>
            <p:cNvPr id="2252" name="Google Shape;2252;p190"/>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2253" name="Google Shape;2253;p190"/>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2254" name="Google Shape;2254;p190"/>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55" name="Google Shape;2255;p19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Blue)">
  <p:cSld name="Sub Category Divider">
    <p:spTree>
      <p:nvGrpSpPr>
        <p:cNvPr id="2256" name="Shape 2256"/>
        <p:cNvGrpSpPr/>
        <p:nvPr/>
      </p:nvGrpSpPr>
      <p:grpSpPr>
        <a:xfrm>
          <a:off x="0" y="0"/>
          <a:ext cx="0" cy="0"/>
          <a:chOff x="0" y="0"/>
          <a:chExt cx="0" cy="0"/>
        </a:xfrm>
      </p:grpSpPr>
      <p:grpSp>
        <p:nvGrpSpPr>
          <p:cNvPr id="2257" name="Google Shape;2257;p191"/>
          <p:cNvGrpSpPr/>
          <p:nvPr/>
        </p:nvGrpSpPr>
        <p:grpSpPr>
          <a:xfrm>
            <a:off x="-10287" y="-32548"/>
            <a:ext cx="9164625" cy="5194173"/>
            <a:chOff x="-10312" y="-8075"/>
            <a:chExt cx="9164625" cy="5169875"/>
          </a:xfrm>
        </p:grpSpPr>
        <p:sp>
          <p:nvSpPr>
            <p:cNvPr id="2258" name="Google Shape;2258;p191"/>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259" name="Google Shape;2259;p191"/>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260" name="Google Shape;2260;p191"/>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61" name="Google Shape;2261;p19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Red)">
  <p:cSld name="Sub Category Divider_1">
    <p:spTree>
      <p:nvGrpSpPr>
        <p:cNvPr id="2262" name="Shape 2262"/>
        <p:cNvGrpSpPr/>
        <p:nvPr/>
      </p:nvGrpSpPr>
      <p:grpSpPr>
        <a:xfrm>
          <a:off x="0" y="0"/>
          <a:ext cx="0" cy="0"/>
          <a:chOff x="0" y="0"/>
          <a:chExt cx="0" cy="0"/>
        </a:xfrm>
      </p:grpSpPr>
      <p:grpSp>
        <p:nvGrpSpPr>
          <p:cNvPr id="2263" name="Google Shape;2263;p192"/>
          <p:cNvGrpSpPr/>
          <p:nvPr/>
        </p:nvGrpSpPr>
        <p:grpSpPr>
          <a:xfrm>
            <a:off x="-10287" y="-32548"/>
            <a:ext cx="9164625" cy="5194173"/>
            <a:chOff x="-10312" y="-8075"/>
            <a:chExt cx="9164625" cy="5169875"/>
          </a:xfrm>
        </p:grpSpPr>
        <p:sp>
          <p:nvSpPr>
            <p:cNvPr id="2264" name="Google Shape;2264;p192"/>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chemeClr val="accent2"/>
            </a:solidFill>
            <a:ln>
              <a:noFill/>
            </a:ln>
          </p:spPr>
        </p:sp>
        <p:sp>
          <p:nvSpPr>
            <p:cNvPr id="2265" name="Google Shape;2265;p192"/>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F5252"/>
            </a:solidFill>
            <a:ln>
              <a:noFill/>
            </a:ln>
          </p:spPr>
        </p:sp>
      </p:grpSp>
      <p:sp>
        <p:nvSpPr>
          <p:cNvPr id="2266" name="Google Shape;2266;p192"/>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67" name="Google Shape;2267;p19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Yellow)">
  <p:cSld name="Sub Category Divider_2">
    <p:spTree>
      <p:nvGrpSpPr>
        <p:cNvPr id="2268" name="Shape 2268"/>
        <p:cNvGrpSpPr/>
        <p:nvPr/>
      </p:nvGrpSpPr>
      <p:grpSpPr>
        <a:xfrm>
          <a:off x="0" y="0"/>
          <a:ext cx="0" cy="0"/>
          <a:chOff x="0" y="0"/>
          <a:chExt cx="0" cy="0"/>
        </a:xfrm>
      </p:grpSpPr>
      <p:grpSp>
        <p:nvGrpSpPr>
          <p:cNvPr id="2269" name="Google Shape;2269;p193"/>
          <p:cNvGrpSpPr/>
          <p:nvPr/>
        </p:nvGrpSpPr>
        <p:grpSpPr>
          <a:xfrm>
            <a:off x="-10287" y="-32548"/>
            <a:ext cx="9164625" cy="5194173"/>
            <a:chOff x="-10312" y="-8075"/>
            <a:chExt cx="9164625" cy="5169875"/>
          </a:xfrm>
        </p:grpSpPr>
        <p:sp>
          <p:nvSpPr>
            <p:cNvPr id="2270" name="Google Shape;2270;p193"/>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FBBC05"/>
            </a:solidFill>
            <a:ln>
              <a:noFill/>
            </a:ln>
          </p:spPr>
        </p:sp>
        <p:sp>
          <p:nvSpPr>
            <p:cNvPr id="2271" name="Google Shape;2271;p193"/>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FCC50"/>
            </a:solidFill>
            <a:ln>
              <a:noFill/>
            </a:ln>
          </p:spPr>
        </p:sp>
      </p:grpSp>
      <p:sp>
        <p:nvSpPr>
          <p:cNvPr id="2272" name="Google Shape;2272;p193"/>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73" name="Google Shape;2273;p19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s" showMasterSp="0">
  <p:cSld name="Blank_1_1_1">
    <p:spTree>
      <p:nvGrpSpPr>
        <p:cNvPr id="163" name="Shape 163"/>
        <p:cNvGrpSpPr/>
        <p:nvPr/>
      </p:nvGrpSpPr>
      <p:grpSpPr>
        <a:xfrm>
          <a:off x="0" y="0"/>
          <a:ext cx="0" cy="0"/>
          <a:chOff x="0" y="0"/>
          <a:chExt cx="0" cy="0"/>
        </a:xfrm>
      </p:grpSpPr>
      <p:sp>
        <p:nvSpPr>
          <p:cNvPr id="164" name="Google Shape;164;p20"/>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5" name="Google Shape;165;p20"/>
          <p:cNvPicPr preferRelativeResize="0"/>
          <p:nvPr/>
        </p:nvPicPr>
        <p:blipFill rotWithShape="1">
          <a:blip r:embed="rId2">
            <a:alphaModFix/>
          </a:blip>
          <a:srcRect b="7939" l="0" r="0" t="7940"/>
          <a:stretch/>
        </p:blipFill>
        <p:spPr>
          <a:xfrm>
            <a:off x="4564500" y="1414700"/>
            <a:ext cx="4579495" cy="2567898"/>
          </a:xfrm>
          <a:prstGeom prst="rect">
            <a:avLst/>
          </a:prstGeom>
          <a:noFill/>
          <a:ln>
            <a:noFill/>
          </a:ln>
        </p:spPr>
      </p:pic>
      <p:pic>
        <p:nvPicPr>
          <p:cNvPr id="166" name="Google Shape;166;p20"/>
          <p:cNvPicPr preferRelativeResize="0"/>
          <p:nvPr/>
        </p:nvPicPr>
        <p:blipFill rotWithShape="1">
          <a:blip r:embed="rId3">
            <a:alphaModFix/>
          </a:blip>
          <a:srcRect b="7939" l="0" r="0" t="7940"/>
          <a:stretch/>
        </p:blipFill>
        <p:spPr>
          <a:xfrm>
            <a:off x="-1" y="1414700"/>
            <a:ext cx="4579495" cy="2567898"/>
          </a:xfrm>
          <a:prstGeom prst="rect">
            <a:avLst/>
          </a:prstGeom>
          <a:noFill/>
          <a:ln>
            <a:noFill/>
          </a:ln>
        </p:spPr>
      </p:pic>
      <p:sp>
        <p:nvSpPr>
          <p:cNvPr id="167" name="Google Shape;167;p20"/>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68" name="Google Shape;168;p20"/>
          <p:cNvGrpSpPr/>
          <p:nvPr/>
        </p:nvGrpSpPr>
        <p:grpSpPr>
          <a:xfrm>
            <a:off x="386625" y="4747950"/>
            <a:ext cx="8452575" cy="400082"/>
            <a:chOff x="386625" y="4747950"/>
            <a:chExt cx="8452575" cy="400082"/>
          </a:xfrm>
        </p:grpSpPr>
        <p:sp>
          <p:nvSpPr>
            <p:cNvPr id="169" name="Google Shape;169;p2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70" name="Google Shape;170;p20"/>
            <p:cNvGrpSpPr/>
            <p:nvPr/>
          </p:nvGrpSpPr>
          <p:grpSpPr>
            <a:xfrm>
              <a:off x="386711" y="5114356"/>
              <a:ext cx="1796787" cy="33676"/>
              <a:chOff x="2031822" y="2229250"/>
              <a:chExt cx="2193612" cy="39900"/>
            </a:xfrm>
          </p:grpSpPr>
          <p:sp>
            <p:nvSpPr>
              <p:cNvPr id="171" name="Google Shape;171;p2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 name="Google Shape;175;p2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76" name="Google Shape;176;p20"/>
          <p:cNvSpPr txBox="1"/>
          <p:nvPr/>
        </p:nvSpPr>
        <p:spPr>
          <a:xfrm>
            <a:off x="83357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 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4A86E8"/>
              </a:solidFill>
              <a:latin typeface="Roboto"/>
              <a:ea typeface="Roboto"/>
              <a:cs typeface="Roboto"/>
              <a:sym typeface="Roboto"/>
            </a:endParaRPr>
          </a:p>
        </p:txBody>
      </p:sp>
      <p:sp>
        <p:nvSpPr>
          <p:cNvPr id="177" name="Google Shape;177;p20"/>
          <p:cNvSpPr txBox="1"/>
          <p:nvPr/>
        </p:nvSpPr>
        <p:spPr>
          <a:xfrm>
            <a:off x="549612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Green)">
  <p:cSld name="Sub Category Divider_3">
    <p:spTree>
      <p:nvGrpSpPr>
        <p:cNvPr id="2274" name="Shape 2274"/>
        <p:cNvGrpSpPr/>
        <p:nvPr/>
      </p:nvGrpSpPr>
      <p:grpSpPr>
        <a:xfrm>
          <a:off x="0" y="0"/>
          <a:ext cx="0" cy="0"/>
          <a:chOff x="0" y="0"/>
          <a:chExt cx="0" cy="0"/>
        </a:xfrm>
      </p:grpSpPr>
      <p:grpSp>
        <p:nvGrpSpPr>
          <p:cNvPr id="2275" name="Google Shape;2275;p194"/>
          <p:cNvGrpSpPr/>
          <p:nvPr/>
        </p:nvGrpSpPr>
        <p:grpSpPr>
          <a:xfrm>
            <a:off x="-10287" y="-32548"/>
            <a:ext cx="9164625" cy="5194173"/>
            <a:chOff x="-10312" y="-8075"/>
            <a:chExt cx="9164625" cy="5169875"/>
          </a:xfrm>
        </p:grpSpPr>
        <p:sp>
          <p:nvSpPr>
            <p:cNvPr id="2276" name="Google Shape;2276;p194"/>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chemeClr val="accent4"/>
            </a:solidFill>
            <a:ln>
              <a:noFill/>
            </a:ln>
          </p:spPr>
        </p:sp>
        <p:sp>
          <p:nvSpPr>
            <p:cNvPr id="2277" name="Google Shape;2277;p194"/>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57BB8A"/>
            </a:solidFill>
            <a:ln>
              <a:noFill/>
            </a:ln>
          </p:spPr>
        </p:sp>
      </p:grpSp>
      <p:sp>
        <p:nvSpPr>
          <p:cNvPr id="2278" name="Google Shape;2278;p194"/>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79" name="Google Shape;2279;p19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Green)">
  <p:cSld name="Sub Category Divider_4">
    <p:spTree>
      <p:nvGrpSpPr>
        <p:cNvPr id="2280" name="Shape 2280"/>
        <p:cNvGrpSpPr/>
        <p:nvPr/>
      </p:nvGrpSpPr>
      <p:grpSpPr>
        <a:xfrm>
          <a:off x="0" y="0"/>
          <a:ext cx="0" cy="0"/>
          <a:chOff x="0" y="0"/>
          <a:chExt cx="0" cy="0"/>
        </a:xfrm>
      </p:grpSpPr>
      <p:grpSp>
        <p:nvGrpSpPr>
          <p:cNvPr id="2281" name="Google Shape;2281;p195"/>
          <p:cNvGrpSpPr/>
          <p:nvPr/>
        </p:nvGrpSpPr>
        <p:grpSpPr>
          <a:xfrm>
            <a:off x="-10287" y="-32548"/>
            <a:ext cx="9164625" cy="5194173"/>
            <a:chOff x="-10312" y="-8075"/>
            <a:chExt cx="9164625" cy="5169875"/>
          </a:xfrm>
        </p:grpSpPr>
        <p:sp>
          <p:nvSpPr>
            <p:cNvPr id="2282" name="Google Shape;2282;p195"/>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999999"/>
            </a:solidFill>
            <a:ln>
              <a:noFill/>
            </a:ln>
          </p:spPr>
        </p:sp>
        <p:sp>
          <p:nvSpPr>
            <p:cNvPr id="2283" name="Google Shape;2283;p195"/>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D9D9D9"/>
            </a:solidFill>
            <a:ln>
              <a:noFill/>
            </a:ln>
          </p:spPr>
        </p:sp>
      </p:grpSp>
      <p:sp>
        <p:nvSpPr>
          <p:cNvPr id="2284" name="Google Shape;2284;p195"/>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85" name="Google Shape;2285;p19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Image Slide">
    <p:spTree>
      <p:nvGrpSpPr>
        <p:cNvPr id="2286" name="Shape 2286"/>
        <p:cNvGrpSpPr/>
        <p:nvPr/>
      </p:nvGrpSpPr>
      <p:grpSpPr>
        <a:xfrm>
          <a:off x="0" y="0"/>
          <a:ext cx="0" cy="0"/>
          <a:chOff x="0" y="0"/>
          <a:chExt cx="0" cy="0"/>
        </a:xfrm>
      </p:grpSpPr>
      <p:pic>
        <p:nvPicPr>
          <p:cNvPr id="2287" name="Google Shape;2287;p19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2288" name="Google Shape;2288;p196"/>
          <p:cNvSpPr txBox="1"/>
          <p:nvPr>
            <p:ph idx="11" type="ftr"/>
          </p:nvPr>
        </p:nvSpPr>
        <p:spPr>
          <a:xfrm>
            <a:off x="5843318" y="4801748"/>
            <a:ext cx="30861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Roboto"/>
              <a:buNone/>
              <a:defRPr sz="700">
                <a:solidFill>
                  <a:schemeClr val="lt1"/>
                </a:solidFill>
                <a:latin typeface="Roboto"/>
                <a:ea typeface="Roboto"/>
                <a:cs typeface="Roboto"/>
                <a:sym typeface="Roboto"/>
              </a:defRPr>
            </a:lvl1pPr>
            <a:lvl2pPr indent="-91" lvl="1" marL="34299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indent="-182" lvl="2" marL="68598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indent="-274" lvl="3" marL="102897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indent="-365" lvl="4" marL="137196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indent="-457" lvl="5" marL="171495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indent="-548" lvl="6" marL="205794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indent="-640" lvl="7" marL="2400940"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indent="-731" lvl="8" marL="274393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2289" name="Shape 2289"/>
        <p:cNvGrpSpPr/>
        <p:nvPr/>
      </p:nvGrpSpPr>
      <p:grpSpPr>
        <a:xfrm>
          <a:off x="0" y="0"/>
          <a:ext cx="0" cy="0"/>
          <a:chOff x="0" y="0"/>
          <a:chExt cx="0" cy="0"/>
        </a:xfrm>
      </p:grpSpPr>
      <p:grpSp>
        <p:nvGrpSpPr>
          <p:cNvPr id="2290" name="Google Shape;2290;p197"/>
          <p:cNvGrpSpPr/>
          <p:nvPr/>
        </p:nvGrpSpPr>
        <p:grpSpPr>
          <a:xfrm>
            <a:off x="-10312" y="-8075"/>
            <a:ext cx="9164625" cy="5169875"/>
            <a:chOff x="-10312" y="-8075"/>
            <a:chExt cx="9164625" cy="5169875"/>
          </a:xfrm>
        </p:grpSpPr>
        <p:sp>
          <p:nvSpPr>
            <p:cNvPr id="2291" name="Google Shape;2291;p197"/>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2292" name="Google Shape;2292;p197"/>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pic>
        <p:nvPicPr>
          <p:cNvPr id="2293" name="Google Shape;2293;p197"/>
          <p:cNvPicPr preferRelativeResize="0"/>
          <p:nvPr/>
        </p:nvPicPr>
        <p:blipFill rotWithShape="1">
          <a:blip r:embed="rId2">
            <a:alphaModFix/>
          </a:blip>
          <a:srcRect b="0" l="-2870" r="0" t="-20845"/>
          <a:stretch/>
        </p:blipFill>
        <p:spPr>
          <a:xfrm>
            <a:off x="606400" y="741150"/>
            <a:ext cx="1438801" cy="301275"/>
          </a:xfrm>
          <a:prstGeom prst="rect">
            <a:avLst/>
          </a:prstGeom>
          <a:noFill/>
          <a:ln>
            <a:noFill/>
          </a:ln>
        </p:spPr>
      </p:pic>
      <p:sp>
        <p:nvSpPr>
          <p:cNvPr id="2294" name="Google Shape;2294;p197"/>
          <p:cNvSpPr txBox="1"/>
          <p:nvPr/>
        </p:nvSpPr>
        <p:spPr>
          <a:xfrm>
            <a:off x="7408153" y="4402988"/>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ivider">
  <p:cSld name="CUSTOM_2_1">
    <p:spTree>
      <p:nvGrpSpPr>
        <p:cNvPr id="2295" name="Shape 2295"/>
        <p:cNvGrpSpPr/>
        <p:nvPr/>
      </p:nvGrpSpPr>
      <p:grpSpPr>
        <a:xfrm>
          <a:off x="0" y="0"/>
          <a:ext cx="0" cy="0"/>
          <a:chOff x="0" y="0"/>
          <a:chExt cx="0" cy="0"/>
        </a:xfrm>
      </p:grpSpPr>
      <p:grpSp>
        <p:nvGrpSpPr>
          <p:cNvPr id="2296" name="Google Shape;2296;p198"/>
          <p:cNvGrpSpPr/>
          <p:nvPr/>
        </p:nvGrpSpPr>
        <p:grpSpPr>
          <a:xfrm>
            <a:off x="-10312" y="-8075"/>
            <a:ext cx="9164625" cy="5169875"/>
            <a:chOff x="-10312" y="-8075"/>
            <a:chExt cx="9164625" cy="5169875"/>
          </a:xfrm>
        </p:grpSpPr>
        <p:sp>
          <p:nvSpPr>
            <p:cNvPr id="2297" name="Google Shape;2297;p198"/>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2298" name="Google Shape;2298;p198"/>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2299" name="Google Shape;2299;p19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2300" name="Shape 2300"/>
        <p:cNvGrpSpPr/>
        <p:nvPr/>
      </p:nvGrpSpPr>
      <p:grpSpPr>
        <a:xfrm>
          <a:off x="0" y="0"/>
          <a:ext cx="0" cy="0"/>
          <a:chOff x="0" y="0"/>
          <a:chExt cx="0" cy="0"/>
        </a:xfrm>
      </p:grpSpPr>
      <p:sp>
        <p:nvSpPr>
          <p:cNvPr id="2301" name="Google Shape;2301;p199"/>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2" name="Google Shape;2302;p199"/>
          <p:cNvGrpSpPr/>
          <p:nvPr/>
        </p:nvGrpSpPr>
        <p:grpSpPr>
          <a:xfrm>
            <a:off x="-3" y="4529830"/>
            <a:ext cx="5098103" cy="613675"/>
            <a:chOff x="-3" y="4529830"/>
            <a:chExt cx="5098103" cy="613675"/>
          </a:xfrm>
        </p:grpSpPr>
        <p:sp>
          <p:nvSpPr>
            <p:cNvPr id="2303" name="Google Shape;2303;p199"/>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304" name="Google Shape;2304;p199"/>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305" name="Google Shape;2305;p199"/>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2306" name="Google Shape;2306;p199"/>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Divider">
  <p:cSld name="CUSTOM_2_1_1">
    <p:spTree>
      <p:nvGrpSpPr>
        <p:cNvPr id="2307" name="Shape 2307"/>
        <p:cNvGrpSpPr/>
        <p:nvPr/>
      </p:nvGrpSpPr>
      <p:grpSpPr>
        <a:xfrm>
          <a:off x="0" y="0"/>
          <a:ext cx="0" cy="0"/>
          <a:chOff x="0" y="0"/>
          <a:chExt cx="0" cy="0"/>
        </a:xfrm>
      </p:grpSpPr>
      <p:grpSp>
        <p:nvGrpSpPr>
          <p:cNvPr id="2308" name="Google Shape;2308;p200"/>
          <p:cNvGrpSpPr/>
          <p:nvPr/>
        </p:nvGrpSpPr>
        <p:grpSpPr>
          <a:xfrm>
            <a:off x="-10312" y="-8075"/>
            <a:ext cx="9164625" cy="5169875"/>
            <a:chOff x="-10312" y="-8075"/>
            <a:chExt cx="9164625" cy="5169875"/>
          </a:xfrm>
        </p:grpSpPr>
        <p:sp>
          <p:nvSpPr>
            <p:cNvPr id="2309" name="Google Shape;2309;p200"/>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310" name="Google Shape;2310;p200"/>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311" name="Google Shape;2311;p200"/>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2312" name="Shape 2312"/>
        <p:cNvGrpSpPr/>
        <p:nvPr/>
      </p:nvGrpSpPr>
      <p:grpSpPr>
        <a:xfrm>
          <a:off x="0" y="0"/>
          <a:ext cx="0" cy="0"/>
          <a:chOff x="0" y="0"/>
          <a:chExt cx="0" cy="0"/>
        </a:xfrm>
      </p:grpSpPr>
      <p:sp>
        <p:nvSpPr>
          <p:cNvPr id="2313" name="Google Shape;2313;p2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314" name="Google Shape;2314;p201"/>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15" name="Shape 2315"/>
        <p:cNvGrpSpPr/>
        <p:nvPr/>
      </p:nvGrpSpPr>
      <p:grpSpPr>
        <a:xfrm>
          <a:off x="0" y="0"/>
          <a:ext cx="0" cy="0"/>
          <a:chOff x="0" y="0"/>
          <a:chExt cx="0" cy="0"/>
        </a:xfrm>
      </p:grpSpPr>
      <p:sp>
        <p:nvSpPr>
          <p:cNvPr id="2316" name="Google Shape;2316;p202"/>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7" name="Google Shape;2317;p202"/>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
        <p:nvSpPr>
          <p:cNvPr id="2318" name="Google Shape;2318;p202"/>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2319" name="Shape 2319"/>
        <p:cNvGrpSpPr/>
        <p:nvPr/>
      </p:nvGrpSpPr>
      <p:grpSpPr>
        <a:xfrm>
          <a:off x="0" y="0"/>
          <a:ext cx="0" cy="0"/>
          <a:chOff x="0" y="0"/>
          <a:chExt cx="0" cy="0"/>
        </a:xfrm>
      </p:grpSpPr>
      <p:sp>
        <p:nvSpPr>
          <p:cNvPr id="2320" name="Google Shape;2320;p203"/>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321" name="Google Shape;2321;p203"/>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2" name="Google Shape;2322;p20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323" name="Google Shape;2323;p203"/>
          <p:cNvGrpSpPr/>
          <p:nvPr/>
        </p:nvGrpSpPr>
        <p:grpSpPr>
          <a:xfrm>
            <a:off x="-19118" y="4626758"/>
            <a:ext cx="9182236" cy="548378"/>
            <a:chOff x="-19118" y="4617750"/>
            <a:chExt cx="9182236" cy="548378"/>
          </a:xfrm>
        </p:grpSpPr>
        <p:sp>
          <p:nvSpPr>
            <p:cNvPr id="2324" name="Google Shape;2324;p20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2325" name="Google Shape;2325;p20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2326" name="Google Shape;2326;p203"/>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7" name="Shape 7"/>
        <p:cNvGrpSpPr/>
        <p:nvPr/>
      </p:nvGrpSpPr>
      <p:grpSpPr>
        <a:xfrm>
          <a:off x="0" y="0"/>
          <a:ext cx="0" cy="0"/>
          <a:chOff x="0" y="0"/>
          <a:chExt cx="0" cy="0"/>
        </a:xfrm>
      </p:grpSpPr>
      <p:pic>
        <p:nvPicPr>
          <p:cNvPr id="8" name="Google Shape;8;p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9" name="Google Shape;9;p3"/>
          <p:cNvSpPr txBox="1"/>
          <p:nvPr>
            <p:ph type="title"/>
          </p:nvPr>
        </p:nvSpPr>
        <p:spPr>
          <a:xfrm>
            <a:off x="298600" y="742275"/>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 name="Google Shape;10;p3"/>
          <p:cNvGrpSpPr/>
          <p:nvPr/>
        </p:nvGrpSpPr>
        <p:grpSpPr>
          <a:xfrm>
            <a:off x="386625" y="4747950"/>
            <a:ext cx="1796873" cy="400082"/>
            <a:chOff x="386625" y="4747950"/>
            <a:chExt cx="1796873" cy="400082"/>
          </a:xfrm>
        </p:grpSpPr>
        <p:grpSp>
          <p:nvGrpSpPr>
            <p:cNvPr id="11" name="Google Shape;11;p3"/>
            <p:cNvGrpSpPr/>
            <p:nvPr/>
          </p:nvGrpSpPr>
          <p:grpSpPr>
            <a:xfrm>
              <a:off x="386711" y="5114356"/>
              <a:ext cx="1796787" cy="33676"/>
              <a:chOff x="2031822" y="2229250"/>
              <a:chExt cx="2193612" cy="39900"/>
            </a:xfrm>
          </p:grpSpPr>
          <p:sp>
            <p:nvSpPr>
              <p:cNvPr id="12" name="Google Shape;12;p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 name="Google Shape;16;p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17" name="Google Shape;17;p3"/>
          <p:cNvSpPr txBox="1"/>
          <p:nvPr>
            <p:ph idx="2" type="title"/>
          </p:nvPr>
        </p:nvSpPr>
        <p:spPr>
          <a:xfrm>
            <a:off x="1470175" y="1809750"/>
            <a:ext cx="6507900" cy="148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hotos" showMasterSp="0">
  <p:cSld name="Blank_1_1_1_1">
    <p:spTree>
      <p:nvGrpSpPr>
        <p:cNvPr id="178" name="Shape 178"/>
        <p:cNvGrpSpPr/>
        <p:nvPr/>
      </p:nvGrpSpPr>
      <p:grpSpPr>
        <a:xfrm>
          <a:off x="0" y="0"/>
          <a:ext cx="0" cy="0"/>
          <a:chOff x="0" y="0"/>
          <a:chExt cx="0" cy="0"/>
        </a:xfrm>
      </p:grpSpPr>
      <p:sp>
        <p:nvSpPr>
          <p:cNvPr id="179" name="Google Shape;179;p21"/>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0" name="Google Shape;180;p21"/>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81" name="Google Shape;181;p21"/>
          <p:cNvGrpSpPr/>
          <p:nvPr/>
        </p:nvGrpSpPr>
        <p:grpSpPr>
          <a:xfrm>
            <a:off x="386625" y="4747950"/>
            <a:ext cx="8452575" cy="400082"/>
            <a:chOff x="386625" y="4747950"/>
            <a:chExt cx="8452575" cy="400082"/>
          </a:xfrm>
        </p:grpSpPr>
        <p:sp>
          <p:nvSpPr>
            <p:cNvPr id="182" name="Google Shape;182;p2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83" name="Google Shape;183;p21"/>
            <p:cNvGrpSpPr/>
            <p:nvPr/>
          </p:nvGrpSpPr>
          <p:grpSpPr>
            <a:xfrm>
              <a:off x="386711" y="5114356"/>
              <a:ext cx="1796787" cy="33676"/>
              <a:chOff x="2031822" y="2229250"/>
              <a:chExt cx="2193612" cy="39900"/>
            </a:xfrm>
          </p:grpSpPr>
          <p:sp>
            <p:nvSpPr>
              <p:cNvPr id="184" name="Google Shape;184;p2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88" name="Google Shape;188;p2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89" name="Google Shape;189;p21"/>
          <p:cNvPicPr preferRelativeResize="0"/>
          <p:nvPr/>
        </p:nvPicPr>
        <p:blipFill rotWithShape="1">
          <a:blip r:embed="rId3">
            <a:alphaModFix/>
          </a:blip>
          <a:srcRect b="0" l="0" r="0" t="25244"/>
          <a:stretch/>
        </p:blipFill>
        <p:spPr>
          <a:xfrm>
            <a:off x="0" y="1414700"/>
            <a:ext cx="2290075" cy="2567903"/>
          </a:xfrm>
          <a:prstGeom prst="rect">
            <a:avLst/>
          </a:prstGeom>
          <a:noFill/>
          <a:ln>
            <a:noFill/>
          </a:ln>
        </p:spPr>
      </p:pic>
      <p:pic>
        <p:nvPicPr>
          <p:cNvPr id="190" name="Google Shape;190;p21"/>
          <p:cNvPicPr preferRelativeResize="0"/>
          <p:nvPr/>
        </p:nvPicPr>
        <p:blipFill rotWithShape="1">
          <a:blip r:embed="rId4">
            <a:alphaModFix/>
          </a:blip>
          <a:srcRect b="0" l="20277" r="20276" t="0"/>
          <a:stretch/>
        </p:blipFill>
        <p:spPr>
          <a:xfrm>
            <a:off x="6853925" y="1414700"/>
            <a:ext cx="2290072" cy="2567898"/>
          </a:xfrm>
          <a:prstGeom prst="rect">
            <a:avLst/>
          </a:prstGeom>
          <a:noFill/>
          <a:ln>
            <a:noFill/>
          </a:ln>
        </p:spPr>
      </p:pic>
      <p:pic>
        <p:nvPicPr>
          <p:cNvPr descr="Server Floor with Purple Glow in Council Bluffs.jpg" id="191" name="Google Shape;191;p21"/>
          <p:cNvPicPr preferRelativeResize="0"/>
          <p:nvPr/>
        </p:nvPicPr>
        <p:blipFill rotWithShape="1">
          <a:blip r:embed="rId5">
            <a:alphaModFix amt="87000"/>
          </a:blip>
          <a:srcRect b="0" l="9190" r="31358" t="0"/>
          <a:stretch/>
        </p:blipFill>
        <p:spPr>
          <a:xfrm>
            <a:off x="2290087" y="1414700"/>
            <a:ext cx="2290073" cy="2567900"/>
          </a:xfrm>
          <a:prstGeom prst="rect">
            <a:avLst/>
          </a:prstGeom>
          <a:noFill/>
          <a:ln>
            <a:noFill/>
          </a:ln>
        </p:spPr>
      </p:pic>
      <p:pic>
        <p:nvPicPr>
          <p:cNvPr id="192" name="Google Shape;192;p21"/>
          <p:cNvPicPr preferRelativeResize="0"/>
          <p:nvPr/>
        </p:nvPicPr>
        <p:blipFill rotWithShape="1">
          <a:blip r:embed="rId6">
            <a:alphaModFix/>
          </a:blip>
          <a:srcRect b="0" l="23594" r="30385" t="22582"/>
          <a:stretch/>
        </p:blipFill>
        <p:spPr>
          <a:xfrm>
            <a:off x="4580150" y="1414700"/>
            <a:ext cx="2290072" cy="2567898"/>
          </a:xfrm>
          <a:prstGeom prst="rect">
            <a:avLst/>
          </a:prstGeom>
          <a:noFill/>
          <a:ln>
            <a:noFill/>
          </a:ln>
        </p:spPr>
      </p:pic>
      <p:sp>
        <p:nvSpPr>
          <p:cNvPr id="193" name="Google Shape;193;p21"/>
          <p:cNvSpPr txBox="1"/>
          <p:nvPr/>
        </p:nvSpPr>
        <p:spPr>
          <a:xfrm>
            <a:off x="4975" y="4058800"/>
            <a:ext cx="9144000" cy="30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A86E8"/>
                </a:solidFill>
                <a:latin typeface="Roboto"/>
                <a:ea typeface="Roboto"/>
                <a:cs typeface="Roboto"/>
                <a:sym typeface="Roboto"/>
              </a:rPr>
              <a:t>To update these photos (and delete this text box) go to “</a:t>
            </a:r>
            <a:r>
              <a:rPr b="1" i="0" lang="en" sz="1100" u="none" cap="none" strike="noStrike">
                <a:solidFill>
                  <a:srgbClr val="4A86E8"/>
                </a:solidFill>
                <a:latin typeface="Roboto"/>
                <a:ea typeface="Roboto"/>
                <a:cs typeface="Roboto"/>
                <a:sym typeface="Roboto"/>
              </a:rPr>
              <a:t>View</a:t>
            </a:r>
            <a:r>
              <a:rPr b="0" i="0" lang="en" sz="1100" u="none" cap="none" strike="noStrike">
                <a:solidFill>
                  <a:srgbClr val="4A86E8"/>
                </a:solidFill>
                <a:latin typeface="Roboto"/>
                <a:ea typeface="Roboto"/>
                <a:cs typeface="Roboto"/>
                <a:sym typeface="Roboto"/>
              </a:rPr>
              <a:t>” in the toolbar then “</a:t>
            </a:r>
            <a:r>
              <a:rPr b="1" i="0" lang="en" sz="1100" u="none" cap="none" strike="noStrike">
                <a:solidFill>
                  <a:srgbClr val="4A86E8"/>
                </a:solidFill>
                <a:latin typeface="Roboto"/>
                <a:ea typeface="Roboto"/>
                <a:cs typeface="Roboto"/>
                <a:sym typeface="Roboto"/>
              </a:rPr>
              <a:t>Master</a:t>
            </a:r>
            <a:r>
              <a:rPr b="0" i="0" lang="en" sz="1100" u="none" cap="none" strike="noStrike">
                <a:solidFill>
                  <a:srgbClr val="4A86E8"/>
                </a:solidFill>
                <a:latin typeface="Roboto"/>
                <a:ea typeface="Roboto"/>
                <a:cs typeface="Roboto"/>
                <a:sym typeface="Roboto"/>
              </a:rPr>
              <a:t>” and make adjustments there.</a:t>
            </a:r>
            <a:endParaRPr b="0" i="0" sz="1100" u="none" cap="none" strike="noStrike">
              <a:solidFill>
                <a:srgbClr val="4A86E8"/>
              </a:solidFill>
              <a:latin typeface="Roboto"/>
              <a:ea typeface="Roboto"/>
              <a:cs typeface="Roboto"/>
              <a:sym typeface="Roboto"/>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ed 4 Column">
  <p:cSld name="Sectioned 4 Column">
    <p:spTree>
      <p:nvGrpSpPr>
        <p:cNvPr id="2327" name="Shape 2327"/>
        <p:cNvGrpSpPr/>
        <p:nvPr/>
      </p:nvGrpSpPr>
      <p:grpSpPr>
        <a:xfrm>
          <a:off x="0" y="0"/>
          <a:ext cx="0" cy="0"/>
          <a:chOff x="0" y="0"/>
          <a:chExt cx="0" cy="0"/>
        </a:xfrm>
      </p:grpSpPr>
      <p:sp>
        <p:nvSpPr>
          <p:cNvPr id="2328" name="Google Shape;2328;p204"/>
          <p:cNvSpPr txBox="1"/>
          <p:nvPr>
            <p:ph type="title"/>
          </p:nvPr>
        </p:nvSpPr>
        <p:spPr>
          <a:xfrm>
            <a:off x="364685" y="407792"/>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9" name="Google Shape;2329;p204"/>
          <p:cNvSpPr txBox="1"/>
          <p:nvPr>
            <p:ph idx="1" type="body"/>
          </p:nvPr>
        </p:nvSpPr>
        <p:spPr>
          <a:xfrm>
            <a:off x="373062" y="2190751"/>
            <a:ext cx="19200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2330" name="Google Shape;2330;p204"/>
          <p:cNvSpPr txBox="1"/>
          <p:nvPr>
            <p:ph idx="11" type="ftr"/>
          </p:nvPr>
        </p:nvSpPr>
        <p:spPr>
          <a:xfrm>
            <a:off x="364615" y="4629150"/>
            <a:ext cx="8286600" cy="2739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12700" lvl="1"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12700" lvl="2"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12700" lvl="3"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12700" lvl="4"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12700" lvl="5"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12700" lvl="6"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12700" lvl="7"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12700" lvl="8"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331" name="Google Shape;2331;p204"/>
          <p:cNvSpPr txBox="1"/>
          <p:nvPr>
            <p:ph idx="2" type="body"/>
          </p:nvPr>
        </p:nvSpPr>
        <p:spPr>
          <a:xfrm>
            <a:off x="365125" y="1428751"/>
            <a:ext cx="19278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32" name="Google Shape;2332;p204"/>
          <p:cNvSpPr txBox="1"/>
          <p:nvPr>
            <p:ph idx="3" type="body"/>
          </p:nvPr>
        </p:nvSpPr>
        <p:spPr>
          <a:xfrm>
            <a:off x="2522539" y="2190751"/>
            <a:ext cx="18972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2333" name="Google Shape;2333;p204"/>
          <p:cNvSpPr txBox="1"/>
          <p:nvPr>
            <p:ph idx="4" type="body"/>
          </p:nvPr>
        </p:nvSpPr>
        <p:spPr>
          <a:xfrm>
            <a:off x="2514601" y="1428751"/>
            <a:ext cx="19050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34" name="Google Shape;2334;p204"/>
          <p:cNvSpPr txBox="1"/>
          <p:nvPr>
            <p:ph idx="5" type="body"/>
          </p:nvPr>
        </p:nvSpPr>
        <p:spPr>
          <a:xfrm>
            <a:off x="4640264" y="2190751"/>
            <a:ext cx="19095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2335" name="Google Shape;2335;p204"/>
          <p:cNvSpPr txBox="1"/>
          <p:nvPr>
            <p:ph idx="6" type="body"/>
          </p:nvPr>
        </p:nvSpPr>
        <p:spPr>
          <a:xfrm>
            <a:off x="4632326" y="1428751"/>
            <a:ext cx="19173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336" name="Google Shape;2336;p204"/>
          <p:cNvSpPr txBox="1"/>
          <p:nvPr>
            <p:ph idx="7" type="body"/>
          </p:nvPr>
        </p:nvSpPr>
        <p:spPr>
          <a:xfrm>
            <a:off x="6789737" y="2190751"/>
            <a:ext cx="19236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2337" name="Google Shape;2337;p204"/>
          <p:cNvSpPr txBox="1"/>
          <p:nvPr>
            <p:ph idx="8" type="body"/>
          </p:nvPr>
        </p:nvSpPr>
        <p:spPr>
          <a:xfrm>
            <a:off x="6781800" y="1428751"/>
            <a:ext cx="19197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2338" name="Shape 2338"/>
        <p:cNvGrpSpPr/>
        <p:nvPr/>
      </p:nvGrpSpPr>
      <p:grpSpPr>
        <a:xfrm>
          <a:off x="0" y="0"/>
          <a:ext cx="0" cy="0"/>
          <a:chOff x="0" y="0"/>
          <a:chExt cx="0" cy="0"/>
        </a:xfrm>
      </p:grpSpPr>
      <p:grpSp>
        <p:nvGrpSpPr>
          <p:cNvPr id="2339" name="Google Shape;2339;p205"/>
          <p:cNvGrpSpPr/>
          <p:nvPr/>
        </p:nvGrpSpPr>
        <p:grpSpPr>
          <a:xfrm>
            <a:off x="-1775" y="-600"/>
            <a:ext cx="9153800" cy="5144175"/>
            <a:chOff x="-1775" y="-600"/>
            <a:chExt cx="9153800" cy="5144175"/>
          </a:xfrm>
        </p:grpSpPr>
        <p:sp>
          <p:nvSpPr>
            <p:cNvPr id="2340" name="Google Shape;2340;p205"/>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05"/>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2342" name="Google Shape;2342;p205"/>
          <p:cNvGrpSpPr/>
          <p:nvPr/>
        </p:nvGrpSpPr>
        <p:grpSpPr>
          <a:xfrm>
            <a:off x="-3" y="4529830"/>
            <a:ext cx="5098103" cy="613675"/>
            <a:chOff x="-3" y="4529830"/>
            <a:chExt cx="5098103" cy="613675"/>
          </a:xfrm>
        </p:grpSpPr>
        <p:sp>
          <p:nvSpPr>
            <p:cNvPr id="2343" name="Google Shape;2343;p20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344" name="Google Shape;2344;p20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345" name="Google Shape;2345;p205"/>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2346" name="Google Shape;2346;p205"/>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2">
    <p:spTree>
      <p:nvGrpSpPr>
        <p:cNvPr id="2347" name="Shape 2347"/>
        <p:cNvGrpSpPr/>
        <p:nvPr/>
      </p:nvGrpSpPr>
      <p:grpSpPr>
        <a:xfrm>
          <a:off x="0" y="0"/>
          <a:ext cx="0" cy="0"/>
          <a:chOff x="0" y="0"/>
          <a:chExt cx="0" cy="0"/>
        </a:xfrm>
      </p:grpSpPr>
      <p:grpSp>
        <p:nvGrpSpPr>
          <p:cNvPr id="2348" name="Google Shape;2348;p206"/>
          <p:cNvGrpSpPr/>
          <p:nvPr/>
        </p:nvGrpSpPr>
        <p:grpSpPr>
          <a:xfrm>
            <a:off x="-2375" y="-2975"/>
            <a:ext cx="9146375" cy="5149450"/>
            <a:chOff x="-2375" y="-2975"/>
            <a:chExt cx="9146375" cy="5149450"/>
          </a:xfrm>
        </p:grpSpPr>
        <p:sp>
          <p:nvSpPr>
            <p:cNvPr id="2349" name="Google Shape;2349;p206"/>
            <p:cNvSpPr/>
            <p:nvPr/>
          </p:nvSpPr>
          <p:spPr>
            <a:xfrm>
              <a:off x="-1775" y="956675"/>
              <a:ext cx="4252300" cy="4189800"/>
            </a:xfrm>
            <a:custGeom>
              <a:rect b="b" l="l" r="r" t="t"/>
              <a:pathLst>
                <a:path extrusionOk="0" h="167592" w="170092">
                  <a:moveTo>
                    <a:pt x="170092" y="167568"/>
                  </a:moveTo>
                  <a:lnTo>
                    <a:pt x="0" y="167592"/>
                  </a:lnTo>
                  <a:lnTo>
                    <a:pt x="0" y="0"/>
                  </a:lnTo>
                  <a:lnTo>
                    <a:pt x="126357" y="32789"/>
                  </a:lnTo>
                  <a:close/>
                </a:path>
              </a:pathLst>
            </a:custGeom>
            <a:solidFill>
              <a:srgbClr val="E8E8E8"/>
            </a:solidFill>
            <a:ln>
              <a:noFill/>
            </a:ln>
          </p:spPr>
        </p:sp>
        <p:sp>
          <p:nvSpPr>
            <p:cNvPr id="2350" name="Google Shape;2350;p206"/>
            <p:cNvSpPr/>
            <p:nvPr/>
          </p:nvSpPr>
          <p:spPr>
            <a:xfrm>
              <a:off x="-2375" y="-2375"/>
              <a:ext cx="5194650" cy="1780750"/>
            </a:xfrm>
            <a:custGeom>
              <a:rect b="b" l="l" r="r" t="t"/>
              <a:pathLst>
                <a:path extrusionOk="0" h="71230" w="207786">
                  <a:moveTo>
                    <a:pt x="0" y="38481"/>
                  </a:moveTo>
                  <a:lnTo>
                    <a:pt x="24" y="0"/>
                  </a:lnTo>
                  <a:lnTo>
                    <a:pt x="207786" y="41"/>
                  </a:lnTo>
                  <a:lnTo>
                    <a:pt x="126408" y="71230"/>
                  </a:lnTo>
                  <a:close/>
                </a:path>
              </a:pathLst>
            </a:custGeom>
            <a:solidFill>
              <a:srgbClr val="F2F2F2"/>
            </a:solidFill>
            <a:ln>
              <a:noFill/>
            </a:ln>
          </p:spPr>
        </p:sp>
        <p:sp>
          <p:nvSpPr>
            <p:cNvPr id="2351" name="Google Shape;2351;p206"/>
            <p:cNvSpPr/>
            <p:nvPr/>
          </p:nvSpPr>
          <p:spPr>
            <a:xfrm>
              <a:off x="3156475" y="-2975"/>
              <a:ext cx="5987525" cy="5147675"/>
            </a:xfrm>
            <a:custGeom>
              <a:rect b="b" l="l" r="r" t="t"/>
              <a:pathLst>
                <a:path extrusionOk="0" h="205907" w="239501">
                  <a:moveTo>
                    <a:pt x="43691" y="205907"/>
                  </a:moveTo>
                  <a:lnTo>
                    <a:pt x="239501" y="205883"/>
                  </a:lnTo>
                  <a:lnTo>
                    <a:pt x="239477" y="71"/>
                  </a:lnTo>
                  <a:lnTo>
                    <a:pt x="81315" y="0"/>
                  </a:lnTo>
                  <a:lnTo>
                    <a:pt x="0" y="71227"/>
                  </a:lnTo>
                  <a:close/>
                </a:path>
              </a:pathLst>
            </a:custGeom>
            <a:solidFill>
              <a:srgbClr val="FAFAFA"/>
            </a:solidFill>
            <a:ln>
              <a:noFill/>
            </a:ln>
          </p:spPr>
        </p:sp>
      </p:grpSp>
      <p:grpSp>
        <p:nvGrpSpPr>
          <p:cNvPr id="2352" name="Google Shape;2352;p206"/>
          <p:cNvGrpSpPr/>
          <p:nvPr/>
        </p:nvGrpSpPr>
        <p:grpSpPr>
          <a:xfrm>
            <a:off x="-3" y="4529830"/>
            <a:ext cx="5098103" cy="613675"/>
            <a:chOff x="-3" y="4529830"/>
            <a:chExt cx="5098103" cy="613675"/>
          </a:xfrm>
        </p:grpSpPr>
        <p:sp>
          <p:nvSpPr>
            <p:cNvPr id="2353" name="Google Shape;2353;p206"/>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354" name="Google Shape;2354;p206"/>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2355" name="Google Shape;2355;p206"/>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2356" name="Google Shape;2356;p20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ullet Points">
  <p:cSld name="Title Only_1_2_1_1_1_1">
    <p:spTree>
      <p:nvGrpSpPr>
        <p:cNvPr id="2357" name="Shape 2357"/>
        <p:cNvGrpSpPr/>
        <p:nvPr/>
      </p:nvGrpSpPr>
      <p:grpSpPr>
        <a:xfrm>
          <a:off x="0" y="0"/>
          <a:ext cx="0" cy="0"/>
          <a:chOff x="0" y="0"/>
          <a:chExt cx="0" cy="0"/>
        </a:xfrm>
      </p:grpSpPr>
      <p:sp>
        <p:nvSpPr>
          <p:cNvPr id="2358" name="Google Shape;2358;p207"/>
          <p:cNvSpPr txBox="1"/>
          <p:nvPr>
            <p:ph idx="1" type="body"/>
          </p:nvPr>
        </p:nvSpPr>
        <p:spPr>
          <a:xfrm>
            <a:off x="251128" y="2581875"/>
            <a:ext cx="19326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2359" name="Google Shape;2359;p207"/>
          <p:cNvSpPr txBox="1"/>
          <p:nvPr>
            <p:ph type="title"/>
          </p:nvPr>
        </p:nvSpPr>
        <p:spPr>
          <a:xfrm>
            <a:off x="297267"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2360" name="Google Shape;2360;p207"/>
          <p:cNvSpPr txBox="1"/>
          <p:nvPr>
            <p:ph idx="2" type="body"/>
          </p:nvPr>
        </p:nvSpPr>
        <p:spPr>
          <a:xfrm>
            <a:off x="2456908"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2361" name="Google Shape;2361;p207"/>
          <p:cNvSpPr txBox="1"/>
          <p:nvPr>
            <p:ph idx="3" type="body"/>
          </p:nvPr>
        </p:nvSpPr>
        <p:spPr>
          <a:xfrm>
            <a:off x="4693296"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2362" name="Google Shape;2362;p207"/>
          <p:cNvSpPr txBox="1"/>
          <p:nvPr>
            <p:ph idx="4" type="body"/>
          </p:nvPr>
        </p:nvSpPr>
        <p:spPr>
          <a:xfrm>
            <a:off x="6929684"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2363" name="Google Shape;2363;p207"/>
          <p:cNvSpPr txBox="1"/>
          <p:nvPr>
            <p:ph idx="5" type="title"/>
          </p:nvPr>
        </p:nvSpPr>
        <p:spPr>
          <a:xfrm>
            <a:off x="2528553"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2364" name="Google Shape;2364;p207"/>
          <p:cNvSpPr txBox="1"/>
          <p:nvPr>
            <p:ph idx="6" type="title"/>
          </p:nvPr>
        </p:nvSpPr>
        <p:spPr>
          <a:xfrm>
            <a:off x="6991125"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2365" name="Google Shape;2365;p207"/>
          <p:cNvSpPr txBox="1"/>
          <p:nvPr>
            <p:ph idx="7" type="title"/>
          </p:nvPr>
        </p:nvSpPr>
        <p:spPr>
          <a:xfrm>
            <a:off x="4759839"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 Slide">
    <p:spTree>
      <p:nvGrpSpPr>
        <p:cNvPr id="2366" name="Shape 2366"/>
        <p:cNvGrpSpPr/>
        <p:nvPr/>
      </p:nvGrpSpPr>
      <p:grpSpPr>
        <a:xfrm>
          <a:off x="0" y="0"/>
          <a:ext cx="0" cy="0"/>
          <a:chOff x="0" y="0"/>
          <a:chExt cx="0" cy="0"/>
        </a:xfrm>
      </p:grpSpPr>
      <p:sp>
        <p:nvSpPr>
          <p:cNvPr id="2367" name="Google Shape;2367;p208"/>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ype &amp; image" showMasterSp="0">
  <p:cSld name="1/2 type &amp; image">
    <p:spTree>
      <p:nvGrpSpPr>
        <p:cNvPr id="2368" name="Shape 2368"/>
        <p:cNvGrpSpPr/>
        <p:nvPr/>
      </p:nvGrpSpPr>
      <p:grpSpPr>
        <a:xfrm>
          <a:off x="0" y="0"/>
          <a:ext cx="0" cy="0"/>
          <a:chOff x="0" y="0"/>
          <a:chExt cx="0" cy="0"/>
        </a:xfrm>
      </p:grpSpPr>
      <p:sp>
        <p:nvSpPr>
          <p:cNvPr id="2369" name="Google Shape;2369;p209"/>
          <p:cNvSpPr txBox="1"/>
          <p:nvPr>
            <p:ph idx="1" type="body"/>
          </p:nvPr>
        </p:nvSpPr>
        <p:spPr>
          <a:xfrm>
            <a:off x="373063" y="1428750"/>
            <a:ext cx="4122600" cy="31242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2370" name="Google Shape;2370;p209"/>
          <p:cNvSpPr txBox="1"/>
          <p:nvPr>
            <p:ph type="title"/>
          </p:nvPr>
        </p:nvSpPr>
        <p:spPr>
          <a:xfrm>
            <a:off x="372959" y="488198"/>
            <a:ext cx="41229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1" name="Google Shape;2371;p209"/>
          <p:cNvSpPr txBox="1"/>
          <p:nvPr>
            <p:ph idx="11" type="ftr"/>
          </p:nvPr>
        </p:nvSpPr>
        <p:spPr>
          <a:xfrm>
            <a:off x="364616" y="4629150"/>
            <a:ext cx="4131300" cy="2739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2372" name="Google Shape;2372;p209"/>
          <p:cNvSpPr txBox="1"/>
          <p:nvPr/>
        </p:nvSpPr>
        <p:spPr>
          <a:xfrm>
            <a:off x="8382000" y="4936552"/>
            <a:ext cx="400500" cy="76800"/>
          </a:xfrm>
          <a:prstGeom prst="rect">
            <a:avLst/>
          </a:prstGeom>
          <a:noFill/>
          <a:ln>
            <a:noFill/>
          </a:ln>
        </p:spPr>
        <p:txBody>
          <a:bodyPr anchorCtr="0" anchor="ctr" bIns="0" lIns="0" spcFirstLastPara="1" rIns="0" wrap="square" tIns="0">
            <a:noAutofit/>
          </a:bodyPr>
          <a:lstStyle/>
          <a:p>
            <a:pPr indent="0" lvl="1" marL="0" marR="0" rtl="0" algn="r">
              <a:spcBef>
                <a:spcPts val="0"/>
              </a:spcBef>
              <a:spcAft>
                <a:spcPts val="0"/>
              </a:spcAft>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grpSp>
        <p:nvGrpSpPr>
          <p:cNvPr id="2373" name="Google Shape;2373;p209"/>
          <p:cNvGrpSpPr/>
          <p:nvPr/>
        </p:nvGrpSpPr>
        <p:grpSpPr>
          <a:xfrm>
            <a:off x="364616" y="4970026"/>
            <a:ext cx="996822" cy="43500"/>
            <a:chOff x="364616" y="4970026"/>
            <a:chExt cx="996822" cy="43500"/>
          </a:xfrm>
        </p:grpSpPr>
        <p:sp>
          <p:nvSpPr>
            <p:cNvPr id="2374" name="Google Shape;2374;p209"/>
            <p:cNvSpPr/>
            <p:nvPr/>
          </p:nvSpPr>
          <p:spPr>
            <a:xfrm>
              <a:off x="364616" y="4970026"/>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75" name="Google Shape;2375;p209"/>
            <p:cNvSpPr/>
            <p:nvPr/>
          </p:nvSpPr>
          <p:spPr>
            <a:xfrm>
              <a:off x="613790" y="4970026"/>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76" name="Google Shape;2376;p209"/>
            <p:cNvSpPr/>
            <p:nvPr/>
          </p:nvSpPr>
          <p:spPr>
            <a:xfrm>
              <a:off x="862964" y="4970026"/>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77" name="Google Shape;2377;p209"/>
            <p:cNvSpPr/>
            <p:nvPr/>
          </p:nvSpPr>
          <p:spPr>
            <a:xfrm>
              <a:off x="1112138" y="4970026"/>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3">
    <p:spTree>
      <p:nvGrpSpPr>
        <p:cNvPr id="2378" name="Shape 2378"/>
        <p:cNvGrpSpPr/>
        <p:nvPr/>
      </p:nvGrpSpPr>
      <p:grpSpPr>
        <a:xfrm>
          <a:off x="0" y="0"/>
          <a:ext cx="0" cy="0"/>
          <a:chOff x="0" y="0"/>
          <a:chExt cx="0" cy="0"/>
        </a:xfrm>
      </p:grpSpPr>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
    <p:bg>
      <p:bgPr>
        <a:solidFill>
          <a:srgbClr val="4285F4"/>
        </a:solidFill>
      </p:bgPr>
    </p:bg>
    <p:spTree>
      <p:nvGrpSpPr>
        <p:cNvPr id="2379" name="Shape 2379"/>
        <p:cNvGrpSpPr/>
        <p:nvPr/>
      </p:nvGrpSpPr>
      <p:grpSpPr>
        <a:xfrm>
          <a:off x="0" y="0"/>
          <a:ext cx="0" cy="0"/>
          <a:chOff x="0" y="0"/>
          <a:chExt cx="0" cy="0"/>
        </a:xfrm>
      </p:grpSpPr>
      <p:sp>
        <p:nvSpPr>
          <p:cNvPr id="2380" name="Google Shape;2380;p211"/>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382" name="Google Shape;2382;p211"/>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383" name="Google Shape;2383;p211"/>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descr="Google_Logo_2015_gr.png" id="2384" name="Google Shape;2384;p211"/>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385" name="Google Shape;2385;p2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386" name="Google Shape;2386;p211"/>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11"/>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1" showMasterSp="0">
  <p:cSld name="Presentation Title_2">
    <p:spTree>
      <p:nvGrpSpPr>
        <p:cNvPr id="2388" name="Shape 2388"/>
        <p:cNvGrpSpPr/>
        <p:nvPr/>
      </p:nvGrpSpPr>
      <p:grpSpPr>
        <a:xfrm>
          <a:off x="0" y="0"/>
          <a:ext cx="0" cy="0"/>
          <a:chOff x="0" y="0"/>
          <a:chExt cx="0" cy="0"/>
        </a:xfrm>
      </p:grpSpPr>
      <p:pic>
        <p:nvPicPr>
          <p:cNvPr descr="logo_lockup_cloud_platform_icon_horizontal.png" id="2389" name="Google Shape;2389;p212"/>
          <p:cNvPicPr preferRelativeResize="0"/>
          <p:nvPr/>
        </p:nvPicPr>
        <p:blipFill rotWithShape="1">
          <a:blip r:embed="rId2">
            <a:alphaModFix/>
          </a:blip>
          <a:srcRect b="10" l="0" r="-12120" t="-10"/>
          <a:stretch/>
        </p:blipFill>
        <p:spPr>
          <a:xfrm>
            <a:off x="372948" y="4322049"/>
            <a:ext cx="2030700" cy="197700"/>
          </a:xfrm>
          <a:prstGeom prst="rect">
            <a:avLst/>
          </a:prstGeom>
          <a:noFill/>
          <a:ln>
            <a:noFill/>
          </a:ln>
        </p:spPr>
      </p:pic>
      <p:sp>
        <p:nvSpPr>
          <p:cNvPr id="2390" name="Google Shape;2390;p212"/>
          <p:cNvSpPr txBox="1"/>
          <p:nvPr>
            <p:ph type="title"/>
          </p:nvPr>
        </p:nvSpPr>
        <p:spPr>
          <a:xfrm>
            <a:off x="258372" y="1197327"/>
            <a:ext cx="8046000" cy="11838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391" name="Google Shape;2391;p212"/>
          <p:cNvSpPr txBox="1"/>
          <p:nvPr>
            <p:ph idx="1" type="subTitle"/>
          </p:nvPr>
        </p:nvSpPr>
        <p:spPr>
          <a:xfrm>
            <a:off x="258372" y="2259454"/>
            <a:ext cx="7978500" cy="6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2392" name="Google Shape;2392;p212"/>
          <p:cNvGrpSpPr/>
          <p:nvPr/>
        </p:nvGrpSpPr>
        <p:grpSpPr>
          <a:xfrm>
            <a:off x="364683" y="-6"/>
            <a:ext cx="1986926" cy="86700"/>
            <a:chOff x="364670" y="4969989"/>
            <a:chExt cx="996902" cy="43500"/>
          </a:xfrm>
        </p:grpSpPr>
        <p:sp>
          <p:nvSpPr>
            <p:cNvPr id="2393" name="Google Shape;2393;p212"/>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94" name="Google Shape;2394;p212"/>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95" name="Google Shape;2395;p212"/>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2396" name="Google Shape;2396;p212"/>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ooter - Title &amp; Body">
  <p:cSld name="CUSTOM_3">
    <p:spTree>
      <p:nvGrpSpPr>
        <p:cNvPr id="2397" name="Shape 2397"/>
        <p:cNvGrpSpPr/>
        <p:nvPr/>
      </p:nvGrpSpPr>
      <p:grpSpPr>
        <a:xfrm>
          <a:off x="0" y="0"/>
          <a:ext cx="0" cy="0"/>
          <a:chOff x="0" y="0"/>
          <a:chExt cx="0" cy="0"/>
        </a:xfrm>
      </p:grpSpPr>
      <p:grpSp>
        <p:nvGrpSpPr>
          <p:cNvPr id="2398" name="Google Shape;2398;p213"/>
          <p:cNvGrpSpPr/>
          <p:nvPr/>
        </p:nvGrpSpPr>
        <p:grpSpPr>
          <a:xfrm>
            <a:off x="-19118" y="4626758"/>
            <a:ext cx="9182236" cy="548378"/>
            <a:chOff x="-19118" y="4617750"/>
            <a:chExt cx="9182236" cy="548378"/>
          </a:xfrm>
        </p:grpSpPr>
        <p:sp>
          <p:nvSpPr>
            <p:cNvPr id="2399" name="Google Shape;2399;p2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2400" name="Google Shape;2400;p2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2401" name="Google Shape;2401;p213"/>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02" name="Google Shape;2402;p213"/>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3" name="Google Shape;2403;p213"/>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2404" name="Google Shape;2404;p21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1">
  <p:cSld name="CUSTOM_4_2_2">
    <p:spTree>
      <p:nvGrpSpPr>
        <p:cNvPr id="194" name="Shape 194"/>
        <p:cNvGrpSpPr/>
        <p:nvPr/>
      </p:nvGrpSpPr>
      <p:grpSpPr>
        <a:xfrm>
          <a:off x="0" y="0"/>
          <a:ext cx="0" cy="0"/>
          <a:chOff x="0" y="0"/>
          <a:chExt cx="0" cy="0"/>
        </a:xfrm>
      </p:grpSpPr>
      <p:sp>
        <p:nvSpPr>
          <p:cNvPr id="195" name="Google Shape;195;p22"/>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96" name="Google Shape;196;p22"/>
          <p:cNvGrpSpPr/>
          <p:nvPr/>
        </p:nvGrpSpPr>
        <p:grpSpPr>
          <a:xfrm>
            <a:off x="386625" y="4747950"/>
            <a:ext cx="8452575" cy="400082"/>
            <a:chOff x="386625" y="4747950"/>
            <a:chExt cx="8452575" cy="400082"/>
          </a:xfrm>
        </p:grpSpPr>
        <p:sp>
          <p:nvSpPr>
            <p:cNvPr id="197" name="Google Shape;197;p2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98" name="Google Shape;198;p22"/>
            <p:cNvGrpSpPr/>
            <p:nvPr/>
          </p:nvGrpSpPr>
          <p:grpSpPr>
            <a:xfrm>
              <a:off x="386711" y="5114356"/>
              <a:ext cx="1796787" cy="33676"/>
              <a:chOff x="2031822" y="2229250"/>
              <a:chExt cx="2193612" cy="39900"/>
            </a:xfrm>
          </p:grpSpPr>
          <p:sp>
            <p:nvSpPr>
              <p:cNvPr id="199" name="Google Shape;199;p2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 name="Google Shape;203;p2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04" name="Google Shape;204;p22"/>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5" name="Google Shape;205;p2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06" name="Google Shape;206;p22" title="Title of Chart"/>
          <p:cNvPicPr preferRelativeResize="0"/>
          <p:nvPr/>
        </p:nvPicPr>
        <p:blipFill rotWithShape="1">
          <a:blip r:embed="rId3">
            <a:alphaModFix/>
          </a:blip>
          <a:srcRect b="0" l="0" r="0" t="0"/>
          <a:stretch/>
        </p:blipFill>
        <p:spPr>
          <a:xfrm>
            <a:off x="4166438" y="1278063"/>
            <a:ext cx="4441113" cy="2746075"/>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2405" name="Shape 2405"/>
        <p:cNvGrpSpPr/>
        <p:nvPr/>
      </p:nvGrpSpPr>
      <p:grpSpPr>
        <a:xfrm>
          <a:off x="0" y="0"/>
          <a:ext cx="0" cy="0"/>
          <a:chOff x="0" y="0"/>
          <a:chExt cx="0" cy="0"/>
        </a:xfrm>
      </p:grpSpPr>
      <p:sp>
        <p:nvSpPr>
          <p:cNvPr id="2406" name="Google Shape;2406;p2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07" name="Google Shape;2407;p214"/>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408" name="Google Shape;2408;p214"/>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14"/>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14"/>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2411" name="Google Shape;2411;p214"/>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12" name="Google Shape;2412;p2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p:cSld name="TITLE_2_1_1">
    <p:spTree>
      <p:nvGrpSpPr>
        <p:cNvPr id="2413" name="Shape 2413"/>
        <p:cNvGrpSpPr/>
        <p:nvPr/>
      </p:nvGrpSpPr>
      <p:grpSpPr>
        <a:xfrm>
          <a:off x="0" y="0"/>
          <a:ext cx="0" cy="0"/>
          <a:chOff x="0" y="0"/>
          <a:chExt cx="0" cy="0"/>
        </a:xfrm>
      </p:grpSpPr>
      <p:sp>
        <p:nvSpPr>
          <p:cNvPr id="2414" name="Google Shape;2414;p215"/>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2415" name="Google Shape;2415;p215"/>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215"/>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2417" name="Google Shape;2417;p2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2418" name="Google Shape;2418;p215"/>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en">
  <p:cSld name="CUSTOM_2_3">
    <p:bg>
      <p:bgPr>
        <a:solidFill>
          <a:srgbClr val="34A853"/>
        </a:solidFill>
      </p:bgPr>
    </p:bg>
    <p:spTree>
      <p:nvGrpSpPr>
        <p:cNvPr id="2419" name="Shape 2419"/>
        <p:cNvGrpSpPr/>
        <p:nvPr/>
      </p:nvGrpSpPr>
      <p:grpSpPr>
        <a:xfrm>
          <a:off x="0" y="0"/>
          <a:ext cx="0" cy="0"/>
          <a:chOff x="0" y="0"/>
          <a:chExt cx="0" cy="0"/>
        </a:xfrm>
      </p:grpSpPr>
      <p:sp>
        <p:nvSpPr>
          <p:cNvPr id="2420" name="Google Shape;2420;p216"/>
          <p:cNvSpPr/>
          <p:nvPr/>
        </p:nvSpPr>
        <p:spPr>
          <a:xfrm flipH="1">
            <a:off x="3450350" y="767950"/>
            <a:ext cx="5693700" cy="4375500"/>
          </a:xfrm>
          <a:prstGeom prst="rtTriangle">
            <a:avLst/>
          </a:prstGeom>
          <a:solidFill>
            <a:srgbClr val="57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16"/>
          <p:cNvSpPr/>
          <p:nvPr/>
        </p:nvSpPr>
        <p:spPr>
          <a:xfrm rot="10800000">
            <a:off x="3263750" y="0"/>
            <a:ext cx="5880300" cy="2994900"/>
          </a:xfrm>
          <a:prstGeom prst="rtTriangle">
            <a:avLst/>
          </a:prstGeom>
          <a:solidFill>
            <a:srgbClr val="349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6"/>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2423" name="Google Shape;2423;p216"/>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24" name="Google Shape;2424;p2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p:cSld name="TITLE_2_3">
    <p:spTree>
      <p:nvGrpSpPr>
        <p:cNvPr id="2425" name="Shape 2425"/>
        <p:cNvGrpSpPr/>
        <p:nvPr/>
      </p:nvGrpSpPr>
      <p:grpSpPr>
        <a:xfrm>
          <a:off x="0" y="0"/>
          <a:ext cx="0" cy="0"/>
          <a:chOff x="0" y="0"/>
          <a:chExt cx="0" cy="0"/>
        </a:xfrm>
      </p:grpSpPr>
      <p:sp>
        <p:nvSpPr>
          <p:cNvPr id="2426" name="Google Shape;2426;p217"/>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7" name="Google Shape;2427;p217"/>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2428" name="Google Shape;2428;p217"/>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2429" name="Google Shape;2429;p2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2430" name="Google Shape;2430;p217"/>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Yellow">
  <p:cSld name="SECTION_HEADER_1_1_3">
    <p:bg>
      <p:bgPr>
        <a:solidFill>
          <a:srgbClr val="F4B400"/>
        </a:solidFill>
      </p:bgPr>
    </p:bg>
    <p:spTree>
      <p:nvGrpSpPr>
        <p:cNvPr id="2431" name="Shape 2431"/>
        <p:cNvGrpSpPr/>
        <p:nvPr/>
      </p:nvGrpSpPr>
      <p:grpSpPr>
        <a:xfrm>
          <a:off x="0" y="0"/>
          <a:ext cx="0" cy="0"/>
          <a:chOff x="0" y="0"/>
          <a:chExt cx="0" cy="0"/>
        </a:xfrm>
      </p:grpSpPr>
      <p:sp>
        <p:nvSpPr>
          <p:cNvPr id="2432" name="Google Shape;2432;p218"/>
          <p:cNvSpPr/>
          <p:nvPr/>
        </p:nvSpPr>
        <p:spPr>
          <a:xfrm flipH="1">
            <a:off x="3450350" y="767950"/>
            <a:ext cx="5693700" cy="4375500"/>
          </a:xfrm>
          <a:prstGeom prst="rtTriangle">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8"/>
          <p:cNvSpPr/>
          <p:nvPr/>
        </p:nvSpPr>
        <p:spPr>
          <a:xfrm rot="10800000">
            <a:off x="3263750" y="0"/>
            <a:ext cx="5880300" cy="2994900"/>
          </a:xfrm>
          <a:prstGeom prst="rtTriangl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18"/>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2435" name="Google Shape;2435;p218"/>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36" name="Google Shape;2436;p2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Yellow Footer">
  <p:cSld name="TITLE_2_2">
    <p:spTree>
      <p:nvGrpSpPr>
        <p:cNvPr id="2437" name="Shape 2437"/>
        <p:cNvGrpSpPr/>
        <p:nvPr/>
      </p:nvGrpSpPr>
      <p:grpSpPr>
        <a:xfrm>
          <a:off x="0" y="0"/>
          <a:ext cx="0" cy="0"/>
          <a:chOff x="0" y="0"/>
          <a:chExt cx="0" cy="0"/>
        </a:xfrm>
      </p:grpSpPr>
      <p:sp>
        <p:nvSpPr>
          <p:cNvPr id="2438" name="Google Shape;2438;p219"/>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39" name="Google Shape;2439;p219"/>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2440" name="Google Shape;2440;p219"/>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2441" name="Google Shape;2441;p2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2442" name="Google Shape;2442;p219"/>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ooter - Title &amp; Body">
  <p:cSld name="CUSTOM_3_1_1">
    <p:spTree>
      <p:nvGrpSpPr>
        <p:cNvPr id="2443" name="Shape 2443"/>
        <p:cNvGrpSpPr/>
        <p:nvPr/>
      </p:nvGrpSpPr>
      <p:grpSpPr>
        <a:xfrm>
          <a:off x="0" y="0"/>
          <a:ext cx="0" cy="0"/>
          <a:chOff x="0" y="0"/>
          <a:chExt cx="0" cy="0"/>
        </a:xfrm>
      </p:grpSpPr>
      <p:sp>
        <p:nvSpPr>
          <p:cNvPr id="2444" name="Google Shape;2444;p22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45" name="Google Shape;2445;p220"/>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2446" name="Google Shape;2446;p220"/>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2447" name="Google Shape;2447;p220"/>
          <p:cNvSpPr/>
          <p:nvPr/>
        </p:nvSpPr>
        <p:spPr>
          <a:xfrm flipH="1">
            <a:off x="-12535" y="4677825"/>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pic>
        <p:nvPicPr>
          <p:cNvPr descr="Google_Logo_2015_gr.png" id="2448" name="Google Shape;2448;p220"/>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49" name="Google Shape;2449;p2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ooter - Title &amp; Body">
  <p:cSld name="CUSTOM_3_1_2">
    <p:spTree>
      <p:nvGrpSpPr>
        <p:cNvPr id="2450" name="Shape 2450"/>
        <p:cNvGrpSpPr/>
        <p:nvPr/>
      </p:nvGrpSpPr>
      <p:grpSpPr>
        <a:xfrm>
          <a:off x="0" y="0"/>
          <a:ext cx="0" cy="0"/>
          <a:chOff x="0" y="0"/>
          <a:chExt cx="0" cy="0"/>
        </a:xfrm>
      </p:grpSpPr>
      <p:sp>
        <p:nvSpPr>
          <p:cNvPr id="2451" name="Google Shape;2451;p221"/>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52" name="Google Shape;2452;p221"/>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2453" name="Google Shape;2453;p221"/>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pic>
        <p:nvPicPr>
          <p:cNvPr descr="Google_Logo_2015_gr.png" id="2454" name="Google Shape;2454;p221"/>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55" name="Google Shape;2455;p221"/>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2456" name="Google Shape;2456;p22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ay">
  <p:cSld name="SECTION_HEADER_1_1_1_1_2">
    <p:bg>
      <p:bgPr>
        <a:solidFill>
          <a:srgbClr val="999999"/>
        </a:solidFill>
      </p:bgPr>
    </p:bg>
    <p:spTree>
      <p:nvGrpSpPr>
        <p:cNvPr id="2457" name="Shape 2457"/>
        <p:cNvGrpSpPr/>
        <p:nvPr/>
      </p:nvGrpSpPr>
      <p:grpSpPr>
        <a:xfrm>
          <a:off x="0" y="0"/>
          <a:ext cx="0" cy="0"/>
          <a:chOff x="0" y="0"/>
          <a:chExt cx="0" cy="0"/>
        </a:xfrm>
      </p:grpSpPr>
      <p:sp>
        <p:nvSpPr>
          <p:cNvPr id="2458" name="Google Shape;2458;p222"/>
          <p:cNvSpPr/>
          <p:nvPr/>
        </p:nvSpPr>
        <p:spPr>
          <a:xfrm flipH="1">
            <a:off x="3450350" y="767950"/>
            <a:ext cx="5693700" cy="43755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22"/>
          <p:cNvSpPr/>
          <p:nvPr/>
        </p:nvSpPr>
        <p:spPr>
          <a:xfrm rot="10800000">
            <a:off x="3263750" y="0"/>
            <a:ext cx="5880300" cy="29949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22"/>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2461" name="Google Shape;2461;p222"/>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62" name="Google Shape;2462;p22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p:cSld name="*Title, content ">
    <p:spTree>
      <p:nvGrpSpPr>
        <p:cNvPr id="2463" name="Shape 2463"/>
        <p:cNvGrpSpPr/>
        <p:nvPr/>
      </p:nvGrpSpPr>
      <p:grpSpPr>
        <a:xfrm>
          <a:off x="0" y="0"/>
          <a:ext cx="0" cy="0"/>
          <a:chOff x="0" y="0"/>
          <a:chExt cx="0" cy="0"/>
        </a:xfrm>
      </p:grpSpPr>
      <p:sp>
        <p:nvSpPr>
          <p:cNvPr id="2464" name="Google Shape;2464;p223"/>
          <p:cNvSpPr txBox="1"/>
          <p:nvPr>
            <p:ph type="title"/>
          </p:nvPr>
        </p:nvSpPr>
        <p:spPr>
          <a:xfrm>
            <a:off x="211344" y="3354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9pPr>
          </a:lstStyle>
          <a:p/>
        </p:txBody>
      </p:sp>
      <p:sp>
        <p:nvSpPr>
          <p:cNvPr id="2465" name="Google Shape;2465;p223"/>
          <p:cNvSpPr txBox="1"/>
          <p:nvPr>
            <p:ph idx="1" type="body"/>
          </p:nvPr>
        </p:nvSpPr>
        <p:spPr>
          <a:xfrm>
            <a:off x="102795" y="1009125"/>
            <a:ext cx="84318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04800" lvl="4" marL="2286000" rtl="0" algn="l">
              <a:spcBef>
                <a:spcPts val="200"/>
              </a:spcBef>
              <a:spcAft>
                <a:spcPts val="0"/>
              </a:spcAft>
              <a:buClr>
                <a:schemeClr val="lt2"/>
              </a:buClr>
              <a:buSzPts val="1200"/>
              <a:buFont typeface="Roboto"/>
              <a:buChar char="»"/>
              <a:defRPr>
                <a:solidFill>
                  <a:schemeClr val="lt2"/>
                </a:solidFill>
                <a:latin typeface="Roboto"/>
                <a:ea typeface="Roboto"/>
                <a:cs typeface="Roboto"/>
                <a:sym typeface="Roboto"/>
              </a:defRPr>
            </a:lvl5pPr>
            <a:lvl6pPr indent="-304800" lvl="5" marL="2743200" rtl="0" algn="l">
              <a:spcBef>
                <a:spcPts val="400"/>
              </a:spcBef>
              <a:spcAft>
                <a:spcPts val="0"/>
              </a:spcAft>
              <a:buClr>
                <a:schemeClr val="lt2"/>
              </a:buClr>
              <a:buSzPts val="12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2466" name="Google Shape;2466;p223"/>
          <p:cNvSpPr txBox="1"/>
          <p:nvPr/>
        </p:nvSpPr>
        <p:spPr>
          <a:xfrm>
            <a:off x="112150" y="51759"/>
            <a:ext cx="8291700" cy="399000"/>
          </a:xfrm>
          <a:prstGeom prst="rect">
            <a:avLst/>
          </a:prstGeom>
          <a:noFill/>
          <a:ln>
            <a:noFill/>
          </a:ln>
        </p:spPr>
        <p:txBody>
          <a:bodyPr anchorCtr="0" anchor="b" bIns="91425" lIns="91425" spcFirstLastPara="1" rIns="91425" wrap="square" tIns="91425">
            <a:noAutofit/>
          </a:bodyPr>
          <a:lstStyle/>
          <a:p>
            <a:pPr indent="-63500" lvl="0" marL="177800" rtl="0" algn="l">
              <a:lnSpc>
                <a:spcPct val="115000"/>
              </a:lnSpc>
              <a:spcBef>
                <a:spcPts val="400"/>
              </a:spcBef>
              <a:spcAft>
                <a:spcPts val="0"/>
              </a:spcAft>
              <a:buNone/>
            </a:pPr>
            <a:r>
              <a:t/>
            </a:r>
            <a:endParaRPr sz="1100">
              <a:solidFill>
                <a:srgbClr val="B1B1B1"/>
              </a:solidFill>
              <a:latin typeface="Roboto"/>
              <a:ea typeface="Roboto"/>
              <a:cs typeface="Roboto"/>
              <a:sym typeface="Roboto"/>
            </a:endParaRPr>
          </a:p>
        </p:txBody>
      </p:sp>
      <p:sp>
        <p:nvSpPr>
          <p:cNvPr id="2467" name="Google Shape;2467;p223"/>
          <p:cNvSpPr txBox="1"/>
          <p:nvPr>
            <p:ph idx="2" type="subTitle"/>
          </p:nvPr>
        </p:nvSpPr>
        <p:spPr>
          <a:xfrm>
            <a:off x="211925" y="88250"/>
            <a:ext cx="8741700" cy="424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2">
  <p:cSld name="CUSTOM_4_2_2_1">
    <p:spTree>
      <p:nvGrpSpPr>
        <p:cNvPr id="207" name="Shape 207"/>
        <p:cNvGrpSpPr/>
        <p:nvPr/>
      </p:nvGrpSpPr>
      <p:grpSpPr>
        <a:xfrm>
          <a:off x="0" y="0"/>
          <a:ext cx="0" cy="0"/>
          <a:chOff x="0" y="0"/>
          <a:chExt cx="0" cy="0"/>
        </a:xfrm>
      </p:grpSpPr>
      <p:sp>
        <p:nvSpPr>
          <p:cNvPr id="208" name="Google Shape;208;p23"/>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9" name="Google Shape;209;p23"/>
          <p:cNvGrpSpPr/>
          <p:nvPr/>
        </p:nvGrpSpPr>
        <p:grpSpPr>
          <a:xfrm>
            <a:off x="386625" y="4747950"/>
            <a:ext cx="8452575" cy="400082"/>
            <a:chOff x="386625" y="4747950"/>
            <a:chExt cx="8452575" cy="400082"/>
          </a:xfrm>
        </p:grpSpPr>
        <p:sp>
          <p:nvSpPr>
            <p:cNvPr id="210" name="Google Shape;210;p2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1" name="Google Shape;211;p23"/>
            <p:cNvGrpSpPr/>
            <p:nvPr/>
          </p:nvGrpSpPr>
          <p:grpSpPr>
            <a:xfrm>
              <a:off x="386711" y="5114356"/>
              <a:ext cx="1796787" cy="33676"/>
              <a:chOff x="2031822" y="2229250"/>
              <a:chExt cx="2193612" cy="39900"/>
            </a:xfrm>
          </p:grpSpPr>
          <p:sp>
            <p:nvSpPr>
              <p:cNvPr id="212" name="Google Shape;212;p2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6" name="Google Shape;216;p2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17" name="Google Shape;217;p23"/>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Google Shape;218;p2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19" name="Google Shape;219;p23" title="Title of Chart"/>
          <p:cNvPicPr preferRelativeResize="0"/>
          <p:nvPr/>
        </p:nvPicPr>
        <p:blipFill rotWithShape="1">
          <a:blip r:embed="rId3">
            <a:alphaModFix/>
          </a:blip>
          <a:srcRect b="0" l="0" r="0" t="0"/>
          <a:stretch/>
        </p:blipFill>
        <p:spPr>
          <a:xfrm>
            <a:off x="4093620" y="1278075"/>
            <a:ext cx="4637550" cy="286755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2468" name="Shape 2468"/>
        <p:cNvGrpSpPr/>
        <p:nvPr/>
      </p:nvGrpSpPr>
      <p:grpSpPr>
        <a:xfrm>
          <a:off x="0" y="0"/>
          <a:ext cx="0" cy="0"/>
          <a:chOff x="0" y="0"/>
          <a:chExt cx="0" cy="0"/>
        </a:xfrm>
      </p:grpSpPr>
      <p:sp>
        <p:nvSpPr>
          <p:cNvPr id="2469" name="Google Shape;2469;p224"/>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0" name="Google Shape;2470;p224"/>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 overlay">
  <p:cSld name="BLANK_2">
    <p:spTree>
      <p:nvGrpSpPr>
        <p:cNvPr id="2471" name="Shape 2471"/>
        <p:cNvGrpSpPr/>
        <p:nvPr/>
      </p:nvGrpSpPr>
      <p:grpSpPr>
        <a:xfrm>
          <a:off x="0" y="0"/>
          <a:ext cx="0" cy="0"/>
          <a:chOff x="0" y="0"/>
          <a:chExt cx="0" cy="0"/>
        </a:xfrm>
      </p:grpSpPr>
      <p:pic>
        <p:nvPicPr>
          <p:cNvPr descr="_J2A2499.jpg" id="2472" name="Google Shape;2472;p225"/>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2473" name="Google Shape;2473;p225"/>
          <p:cNvSpPr/>
          <p:nvPr/>
        </p:nvSpPr>
        <p:spPr>
          <a:xfrm>
            <a:off x="0" y="0"/>
            <a:ext cx="9144000" cy="5162400"/>
          </a:xfrm>
          <a:prstGeom prst="rect">
            <a:avLst/>
          </a:prstGeom>
          <a:solidFill>
            <a:srgbClr val="FFFFFF">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2474" name="Shape 2474"/>
        <p:cNvGrpSpPr/>
        <p:nvPr/>
      </p:nvGrpSpPr>
      <p:grpSpPr>
        <a:xfrm>
          <a:off x="0" y="0"/>
          <a:ext cx="0" cy="0"/>
          <a:chOff x="0" y="0"/>
          <a:chExt cx="0" cy="0"/>
        </a:xfrm>
      </p:grpSpPr>
      <p:sp>
        <p:nvSpPr>
          <p:cNvPr id="2475" name="Google Shape;2475;p22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76" name="Google Shape;2476;p226"/>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2477" name="Google Shape;2477;p22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2478" name="Google Shape;2478;p22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2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2480" name="Google Shape;2480;p22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2481" name="Google Shape;2481;p226"/>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4">
    <p:spTree>
      <p:nvGrpSpPr>
        <p:cNvPr id="2482" name="Shape 2482"/>
        <p:cNvGrpSpPr/>
        <p:nvPr/>
      </p:nvGrpSpPr>
      <p:grpSpPr>
        <a:xfrm>
          <a:off x="0" y="0"/>
          <a:ext cx="0" cy="0"/>
          <a:chOff x="0" y="0"/>
          <a:chExt cx="0" cy="0"/>
        </a:xfrm>
      </p:grpSpPr>
      <p:sp>
        <p:nvSpPr>
          <p:cNvPr id="2483" name="Google Shape;2483;p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484" name="Google Shape;2484;p227"/>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
    <p:spTree>
      <p:nvGrpSpPr>
        <p:cNvPr id="2489" name="Shape 2489"/>
        <p:cNvGrpSpPr/>
        <p:nvPr/>
      </p:nvGrpSpPr>
      <p:grpSpPr>
        <a:xfrm>
          <a:off x="0" y="0"/>
          <a:ext cx="0" cy="0"/>
          <a:chOff x="0" y="0"/>
          <a:chExt cx="0" cy="0"/>
        </a:xfrm>
      </p:grpSpPr>
      <p:sp>
        <p:nvSpPr>
          <p:cNvPr id="2490" name="Google Shape;2490;p229"/>
          <p:cNvSpPr txBox="1"/>
          <p:nvPr>
            <p:ph type="title"/>
          </p:nvPr>
        </p:nvSpPr>
        <p:spPr>
          <a:xfrm>
            <a:off x="1447800" y="2342825"/>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2491" name="Google Shape;2491;p229"/>
          <p:cNvSpPr txBox="1"/>
          <p:nvPr>
            <p:ph idx="1" type="subTitle"/>
          </p:nvPr>
        </p:nvSpPr>
        <p:spPr>
          <a:xfrm>
            <a:off x="6019800" y="16380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2492" name="Google Shape;2492;p229"/>
          <p:cNvGrpSpPr/>
          <p:nvPr/>
        </p:nvGrpSpPr>
        <p:grpSpPr>
          <a:xfrm>
            <a:off x="1242770" y="1433272"/>
            <a:ext cx="562473" cy="562473"/>
            <a:chOff x="4250596" y="2250412"/>
            <a:chExt cx="642900" cy="642900"/>
          </a:xfrm>
        </p:grpSpPr>
        <p:grpSp>
          <p:nvGrpSpPr>
            <p:cNvPr id="2493" name="Google Shape;2493;p229"/>
            <p:cNvGrpSpPr/>
            <p:nvPr/>
          </p:nvGrpSpPr>
          <p:grpSpPr>
            <a:xfrm>
              <a:off x="4263448" y="2316851"/>
              <a:ext cx="616570" cy="495937"/>
              <a:chOff x="6294751" y="783425"/>
              <a:chExt cx="5020925" cy="4038575"/>
            </a:xfrm>
          </p:grpSpPr>
          <p:sp>
            <p:nvSpPr>
              <p:cNvPr id="2494" name="Google Shape;2494;p22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2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2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229"/>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229"/>
          <p:cNvGrpSpPr/>
          <p:nvPr/>
        </p:nvGrpSpPr>
        <p:grpSpPr>
          <a:xfrm>
            <a:off x="1337035" y="4433681"/>
            <a:ext cx="1710967" cy="562474"/>
            <a:chOff x="1325450" y="2304375"/>
            <a:chExt cx="1956061" cy="643048"/>
          </a:xfrm>
        </p:grpSpPr>
        <p:grpSp>
          <p:nvGrpSpPr>
            <p:cNvPr id="2500" name="Google Shape;2500;p229"/>
            <p:cNvGrpSpPr/>
            <p:nvPr/>
          </p:nvGrpSpPr>
          <p:grpSpPr>
            <a:xfrm>
              <a:off x="1532144" y="2517656"/>
              <a:ext cx="1543000" cy="273170"/>
              <a:chOff x="1532144" y="2517656"/>
              <a:chExt cx="1543000" cy="273170"/>
            </a:xfrm>
          </p:grpSpPr>
          <p:sp>
            <p:nvSpPr>
              <p:cNvPr id="2501" name="Google Shape;2501;p22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2" name="Google Shape;2502;p229"/>
              <p:cNvGrpSpPr/>
              <p:nvPr/>
            </p:nvGrpSpPr>
            <p:grpSpPr>
              <a:xfrm>
                <a:off x="2430468" y="2536041"/>
                <a:ext cx="644676" cy="193720"/>
                <a:chOff x="2430468" y="2536041"/>
                <a:chExt cx="644676" cy="193720"/>
              </a:xfrm>
            </p:grpSpPr>
            <p:sp>
              <p:nvSpPr>
                <p:cNvPr id="2503" name="Google Shape;2503;p22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2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2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2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2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08" name="Google Shape;2508;p22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 2">
  <p:cSld name="CUSTOM_9">
    <p:spTree>
      <p:nvGrpSpPr>
        <p:cNvPr id="2509" name="Shape 2509"/>
        <p:cNvGrpSpPr/>
        <p:nvPr/>
      </p:nvGrpSpPr>
      <p:grpSpPr>
        <a:xfrm>
          <a:off x="0" y="0"/>
          <a:ext cx="0" cy="0"/>
          <a:chOff x="0" y="0"/>
          <a:chExt cx="0" cy="0"/>
        </a:xfrm>
      </p:grpSpPr>
      <p:sp>
        <p:nvSpPr>
          <p:cNvPr id="2510" name="Google Shape;2510;p230"/>
          <p:cNvSpPr txBox="1"/>
          <p:nvPr>
            <p:ph type="title"/>
          </p:nvPr>
        </p:nvSpPr>
        <p:spPr>
          <a:xfrm>
            <a:off x="685800" y="2343150"/>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511" name="Google Shape;2511;p230"/>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2512" name="Google Shape;2512;p230"/>
          <p:cNvGrpSpPr/>
          <p:nvPr/>
        </p:nvGrpSpPr>
        <p:grpSpPr>
          <a:xfrm>
            <a:off x="480757" y="1433272"/>
            <a:ext cx="562473" cy="562473"/>
            <a:chOff x="4250596" y="2250412"/>
            <a:chExt cx="642900" cy="642900"/>
          </a:xfrm>
        </p:grpSpPr>
        <p:grpSp>
          <p:nvGrpSpPr>
            <p:cNvPr id="2513" name="Google Shape;2513;p230"/>
            <p:cNvGrpSpPr/>
            <p:nvPr/>
          </p:nvGrpSpPr>
          <p:grpSpPr>
            <a:xfrm>
              <a:off x="4263448" y="2316851"/>
              <a:ext cx="616570" cy="495937"/>
              <a:chOff x="6294751" y="783425"/>
              <a:chExt cx="5020925" cy="4038575"/>
            </a:xfrm>
          </p:grpSpPr>
          <p:sp>
            <p:nvSpPr>
              <p:cNvPr id="2514" name="Google Shape;2514;p23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3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3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3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8" name="Google Shape;2518;p230"/>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230"/>
          <p:cNvGrpSpPr/>
          <p:nvPr/>
        </p:nvGrpSpPr>
        <p:grpSpPr>
          <a:xfrm>
            <a:off x="581660" y="4433681"/>
            <a:ext cx="1710967" cy="562474"/>
            <a:chOff x="1325450" y="2304375"/>
            <a:chExt cx="1956061" cy="643048"/>
          </a:xfrm>
        </p:grpSpPr>
        <p:grpSp>
          <p:nvGrpSpPr>
            <p:cNvPr id="2520" name="Google Shape;2520;p230"/>
            <p:cNvGrpSpPr/>
            <p:nvPr/>
          </p:nvGrpSpPr>
          <p:grpSpPr>
            <a:xfrm>
              <a:off x="1532144" y="2517656"/>
              <a:ext cx="1543000" cy="273170"/>
              <a:chOff x="1532144" y="2517656"/>
              <a:chExt cx="1543000" cy="273170"/>
            </a:xfrm>
          </p:grpSpPr>
          <p:sp>
            <p:nvSpPr>
              <p:cNvPr id="2521" name="Google Shape;2521;p23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2" name="Google Shape;2522;p230"/>
              <p:cNvGrpSpPr/>
              <p:nvPr/>
            </p:nvGrpSpPr>
            <p:grpSpPr>
              <a:xfrm>
                <a:off x="2430468" y="2536041"/>
                <a:ext cx="644676" cy="193720"/>
                <a:chOff x="2430468" y="2536041"/>
                <a:chExt cx="644676" cy="193720"/>
              </a:xfrm>
            </p:grpSpPr>
            <p:sp>
              <p:nvSpPr>
                <p:cNvPr id="2523" name="Google Shape;2523;p23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3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3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3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3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8" name="Google Shape;2528;p230"/>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1">
  <p:cSld name="CUSTOM_2">
    <p:spTree>
      <p:nvGrpSpPr>
        <p:cNvPr id="2529" name="Shape 2529"/>
        <p:cNvGrpSpPr/>
        <p:nvPr/>
      </p:nvGrpSpPr>
      <p:grpSpPr>
        <a:xfrm>
          <a:off x="0" y="0"/>
          <a:ext cx="0" cy="0"/>
          <a:chOff x="0" y="0"/>
          <a:chExt cx="0" cy="0"/>
        </a:xfrm>
      </p:grpSpPr>
      <p:grpSp>
        <p:nvGrpSpPr>
          <p:cNvPr id="2530" name="Google Shape;2530;p231"/>
          <p:cNvGrpSpPr/>
          <p:nvPr/>
        </p:nvGrpSpPr>
        <p:grpSpPr>
          <a:xfrm>
            <a:off x="6576770" y="1433272"/>
            <a:ext cx="562473" cy="562473"/>
            <a:chOff x="4250596" y="2250412"/>
            <a:chExt cx="642900" cy="642900"/>
          </a:xfrm>
        </p:grpSpPr>
        <p:grpSp>
          <p:nvGrpSpPr>
            <p:cNvPr id="2531" name="Google Shape;2531;p231"/>
            <p:cNvGrpSpPr/>
            <p:nvPr/>
          </p:nvGrpSpPr>
          <p:grpSpPr>
            <a:xfrm>
              <a:off x="4263448" y="2316851"/>
              <a:ext cx="616570" cy="495937"/>
              <a:chOff x="6294751" y="783425"/>
              <a:chExt cx="5020925" cy="4038575"/>
            </a:xfrm>
          </p:grpSpPr>
          <p:sp>
            <p:nvSpPr>
              <p:cNvPr id="2532" name="Google Shape;2532;p23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3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3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3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231"/>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7" name="Google Shape;2537;p231"/>
          <p:cNvSpPr txBox="1"/>
          <p:nvPr>
            <p:ph type="title"/>
          </p:nvPr>
        </p:nvSpPr>
        <p:spPr>
          <a:xfrm>
            <a:off x="1600200" y="2343150"/>
            <a:ext cx="53340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2538" name="Google Shape;2538;p231"/>
          <p:cNvSpPr txBox="1"/>
          <p:nvPr>
            <p:ph idx="1" type="subTitle"/>
          </p:nvPr>
        </p:nvSpPr>
        <p:spPr>
          <a:xfrm>
            <a:off x="685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2539" name="Google Shape;2539;p231"/>
          <p:cNvGrpSpPr/>
          <p:nvPr/>
        </p:nvGrpSpPr>
        <p:grpSpPr>
          <a:xfrm>
            <a:off x="5328587" y="4433681"/>
            <a:ext cx="1710967" cy="562474"/>
            <a:chOff x="1325450" y="2304375"/>
            <a:chExt cx="1956061" cy="643048"/>
          </a:xfrm>
        </p:grpSpPr>
        <p:grpSp>
          <p:nvGrpSpPr>
            <p:cNvPr id="2540" name="Google Shape;2540;p231"/>
            <p:cNvGrpSpPr/>
            <p:nvPr/>
          </p:nvGrpSpPr>
          <p:grpSpPr>
            <a:xfrm>
              <a:off x="1532144" y="2517656"/>
              <a:ext cx="1543000" cy="273170"/>
              <a:chOff x="1532144" y="2517656"/>
              <a:chExt cx="1543000" cy="273170"/>
            </a:xfrm>
          </p:grpSpPr>
          <p:sp>
            <p:nvSpPr>
              <p:cNvPr id="2541" name="Google Shape;2541;p231"/>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2" name="Google Shape;2542;p231"/>
              <p:cNvGrpSpPr/>
              <p:nvPr/>
            </p:nvGrpSpPr>
            <p:grpSpPr>
              <a:xfrm>
                <a:off x="2430468" y="2536041"/>
                <a:ext cx="644676" cy="193720"/>
                <a:chOff x="2430468" y="2536041"/>
                <a:chExt cx="644676" cy="193720"/>
              </a:xfrm>
            </p:grpSpPr>
            <p:sp>
              <p:nvSpPr>
                <p:cNvPr id="2543" name="Google Shape;2543;p231"/>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31"/>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31"/>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31"/>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31"/>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48" name="Google Shape;2548;p231"/>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2">
  <p:cSld name="CUSTOM_2_1">
    <p:spTree>
      <p:nvGrpSpPr>
        <p:cNvPr id="2549" name="Shape 2549"/>
        <p:cNvGrpSpPr/>
        <p:nvPr/>
      </p:nvGrpSpPr>
      <p:grpSpPr>
        <a:xfrm>
          <a:off x="0" y="0"/>
          <a:ext cx="0" cy="0"/>
          <a:chOff x="0" y="0"/>
          <a:chExt cx="0" cy="0"/>
        </a:xfrm>
      </p:grpSpPr>
      <p:sp>
        <p:nvSpPr>
          <p:cNvPr id="2550" name="Google Shape;2550;p232"/>
          <p:cNvSpPr txBox="1"/>
          <p:nvPr>
            <p:ph type="title"/>
          </p:nvPr>
        </p:nvSpPr>
        <p:spPr>
          <a:xfrm>
            <a:off x="2286000" y="2343150"/>
            <a:ext cx="54102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2551" name="Google Shape;2551;p232"/>
          <p:cNvSpPr txBox="1"/>
          <p:nvPr>
            <p:ph idx="1" type="subTitle"/>
          </p:nvPr>
        </p:nvSpPr>
        <p:spPr>
          <a:xfrm>
            <a:off x="144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2552" name="Google Shape;2552;p232"/>
          <p:cNvGrpSpPr/>
          <p:nvPr/>
        </p:nvGrpSpPr>
        <p:grpSpPr>
          <a:xfrm>
            <a:off x="7338757" y="1433272"/>
            <a:ext cx="562473" cy="562473"/>
            <a:chOff x="4250596" y="2250412"/>
            <a:chExt cx="642900" cy="642900"/>
          </a:xfrm>
        </p:grpSpPr>
        <p:grpSp>
          <p:nvGrpSpPr>
            <p:cNvPr id="2553" name="Google Shape;2553;p232"/>
            <p:cNvGrpSpPr/>
            <p:nvPr/>
          </p:nvGrpSpPr>
          <p:grpSpPr>
            <a:xfrm>
              <a:off x="4263448" y="2316851"/>
              <a:ext cx="616570" cy="495937"/>
              <a:chOff x="6294751" y="783425"/>
              <a:chExt cx="5020925" cy="4038575"/>
            </a:xfrm>
          </p:grpSpPr>
          <p:sp>
            <p:nvSpPr>
              <p:cNvPr id="2554" name="Google Shape;2554;p23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3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3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3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8" name="Google Shape;2558;p232"/>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232"/>
          <p:cNvGrpSpPr/>
          <p:nvPr/>
        </p:nvGrpSpPr>
        <p:grpSpPr>
          <a:xfrm>
            <a:off x="6090587" y="4433681"/>
            <a:ext cx="1710967" cy="562474"/>
            <a:chOff x="1325450" y="2304375"/>
            <a:chExt cx="1956061" cy="643048"/>
          </a:xfrm>
        </p:grpSpPr>
        <p:grpSp>
          <p:nvGrpSpPr>
            <p:cNvPr id="2560" name="Google Shape;2560;p232"/>
            <p:cNvGrpSpPr/>
            <p:nvPr/>
          </p:nvGrpSpPr>
          <p:grpSpPr>
            <a:xfrm>
              <a:off x="1532144" y="2517656"/>
              <a:ext cx="1543000" cy="273170"/>
              <a:chOff x="1532144" y="2517656"/>
              <a:chExt cx="1543000" cy="273170"/>
            </a:xfrm>
          </p:grpSpPr>
          <p:sp>
            <p:nvSpPr>
              <p:cNvPr id="2561" name="Google Shape;2561;p232"/>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2" name="Google Shape;2562;p232"/>
              <p:cNvGrpSpPr/>
              <p:nvPr/>
            </p:nvGrpSpPr>
            <p:grpSpPr>
              <a:xfrm>
                <a:off x="2430468" y="2536041"/>
                <a:ext cx="644676" cy="193720"/>
                <a:chOff x="2430468" y="2536041"/>
                <a:chExt cx="644676" cy="193720"/>
              </a:xfrm>
            </p:grpSpPr>
            <p:sp>
              <p:nvSpPr>
                <p:cNvPr id="2563" name="Google Shape;2563;p232"/>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32"/>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32"/>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32"/>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32"/>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8" name="Google Shape;2568;p232"/>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2569" name="Shape 2569"/>
        <p:cNvGrpSpPr/>
        <p:nvPr/>
      </p:nvGrpSpPr>
      <p:grpSpPr>
        <a:xfrm>
          <a:off x="0" y="0"/>
          <a:ext cx="0" cy="0"/>
          <a:chOff x="0" y="0"/>
          <a:chExt cx="0" cy="0"/>
        </a:xfrm>
      </p:grpSpPr>
      <p:grpSp>
        <p:nvGrpSpPr>
          <p:cNvPr id="2570" name="Google Shape;2570;p233"/>
          <p:cNvGrpSpPr/>
          <p:nvPr/>
        </p:nvGrpSpPr>
        <p:grpSpPr>
          <a:xfrm>
            <a:off x="409957" y="4433682"/>
            <a:ext cx="2143330" cy="562473"/>
            <a:chOff x="831227" y="1197994"/>
            <a:chExt cx="2449800" cy="642900"/>
          </a:xfrm>
        </p:grpSpPr>
        <p:grpSp>
          <p:nvGrpSpPr>
            <p:cNvPr id="2571" name="Google Shape;2571;p233"/>
            <p:cNvGrpSpPr/>
            <p:nvPr/>
          </p:nvGrpSpPr>
          <p:grpSpPr>
            <a:xfrm>
              <a:off x="1045677" y="1364131"/>
              <a:ext cx="2028965" cy="317954"/>
              <a:chOff x="1045677" y="1364131"/>
              <a:chExt cx="2028965" cy="317954"/>
            </a:xfrm>
          </p:grpSpPr>
          <p:grpSp>
            <p:nvGrpSpPr>
              <p:cNvPr id="2572" name="Google Shape;2572;p233"/>
              <p:cNvGrpSpPr/>
              <p:nvPr/>
            </p:nvGrpSpPr>
            <p:grpSpPr>
              <a:xfrm>
                <a:off x="1045677" y="1364131"/>
                <a:ext cx="376033" cy="302438"/>
                <a:chOff x="1045677" y="1364131"/>
                <a:chExt cx="376033" cy="302438"/>
              </a:xfrm>
            </p:grpSpPr>
            <p:sp>
              <p:nvSpPr>
                <p:cNvPr id="2573" name="Google Shape;2573;p23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3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3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3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233"/>
              <p:cNvGrpSpPr/>
              <p:nvPr/>
            </p:nvGrpSpPr>
            <p:grpSpPr>
              <a:xfrm>
                <a:off x="1532346" y="1409239"/>
                <a:ext cx="1542296" cy="272846"/>
                <a:chOff x="1532346" y="1409239"/>
                <a:chExt cx="1542296" cy="272846"/>
              </a:xfrm>
            </p:grpSpPr>
            <p:sp>
              <p:nvSpPr>
                <p:cNvPr id="2578" name="Google Shape;2578;p23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9" name="Google Shape;2579;p233"/>
                <p:cNvGrpSpPr/>
                <p:nvPr/>
              </p:nvGrpSpPr>
              <p:grpSpPr>
                <a:xfrm>
                  <a:off x="2430564" y="1427610"/>
                  <a:ext cx="644078" cy="193336"/>
                  <a:chOff x="2430564" y="1427610"/>
                  <a:chExt cx="644078" cy="193336"/>
                </a:xfrm>
              </p:grpSpPr>
              <p:sp>
                <p:nvSpPr>
                  <p:cNvPr id="2580" name="Google Shape;2580;p23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3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3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3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3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85" name="Google Shape;2585;p23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6" name="Google Shape;2586;p233"/>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Break / Right">
  <p:cSld name="CUSTOM_5">
    <p:spTree>
      <p:nvGrpSpPr>
        <p:cNvPr id="2587" name="Shape 2587"/>
        <p:cNvGrpSpPr/>
        <p:nvPr/>
      </p:nvGrpSpPr>
      <p:grpSpPr>
        <a:xfrm>
          <a:off x="0" y="0"/>
          <a:ext cx="0" cy="0"/>
          <a:chOff x="0" y="0"/>
          <a:chExt cx="0" cy="0"/>
        </a:xfrm>
      </p:grpSpPr>
      <p:sp>
        <p:nvSpPr>
          <p:cNvPr id="2588" name="Google Shape;2588;p234"/>
          <p:cNvSpPr txBox="1"/>
          <p:nvPr>
            <p:ph type="title"/>
          </p:nvPr>
        </p:nvSpPr>
        <p:spPr>
          <a:xfrm>
            <a:off x="762000" y="1514225"/>
            <a:ext cx="5410200" cy="171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2589" name="Google Shape;2589;p234"/>
          <p:cNvGrpSpPr/>
          <p:nvPr/>
        </p:nvGrpSpPr>
        <p:grpSpPr>
          <a:xfrm>
            <a:off x="5743707" y="4433682"/>
            <a:ext cx="2143330" cy="562473"/>
            <a:chOff x="831227" y="1197994"/>
            <a:chExt cx="2449800" cy="642900"/>
          </a:xfrm>
        </p:grpSpPr>
        <p:grpSp>
          <p:nvGrpSpPr>
            <p:cNvPr id="2590" name="Google Shape;2590;p234"/>
            <p:cNvGrpSpPr/>
            <p:nvPr/>
          </p:nvGrpSpPr>
          <p:grpSpPr>
            <a:xfrm>
              <a:off x="1045677" y="1364131"/>
              <a:ext cx="2028965" cy="317954"/>
              <a:chOff x="1045677" y="1364131"/>
              <a:chExt cx="2028965" cy="317954"/>
            </a:xfrm>
          </p:grpSpPr>
          <p:grpSp>
            <p:nvGrpSpPr>
              <p:cNvPr id="2591" name="Google Shape;2591;p234"/>
              <p:cNvGrpSpPr/>
              <p:nvPr/>
            </p:nvGrpSpPr>
            <p:grpSpPr>
              <a:xfrm>
                <a:off x="1045677" y="1364131"/>
                <a:ext cx="376033" cy="302438"/>
                <a:chOff x="1045677" y="1364131"/>
                <a:chExt cx="376033" cy="302438"/>
              </a:xfrm>
            </p:grpSpPr>
            <p:sp>
              <p:nvSpPr>
                <p:cNvPr id="2592" name="Google Shape;2592;p23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3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3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3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6" name="Google Shape;2596;p234"/>
              <p:cNvGrpSpPr/>
              <p:nvPr/>
            </p:nvGrpSpPr>
            <p:grpSpPr>
              <a:xfrm>
                <a:off x="1532346" y="1409239"/>
                <a:ext cx="1542296" cy="272846"/>
                <a:chOff x="1532346" y="1409239"/>
                <a:chExt cx="1542296" cy="272846"/>
              </a:xfrm>
            </p:grpSpPr>
            <p:sp>
              <p:nvSpPr>
                <p:cNvPr id="2597" name="Google Shape;2597;p23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8" name="Google Shape;2598;p234"/>
                <p:cNvGrpSpPr/>
                <p:nvPr/>
              </p:nvGrpSpPr>
              <p:grpSpPr>
                <a:xfrm>
                  <a:off x="2430564" y="1427610"/>
                  <a:ext cx="644078" cy="193336"/>
                  <a:chOff x="2430564" y="1427610"/>
                  <a:chExt cx="644078" cy="193336"/>
                </a:xfrm>
              </p:grpSpPr>
              <p:sp>
                <p:nvSpPr>
                  <p:cNvPr id="2599" name="Google Shape;2599;p23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3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3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3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3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04" name="Google Shape;2604;p23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chart">
  <p:cSld name="CUSTOM_4_2_3">
    <p:spTree>
      <p:nvGrpSpPr>
        <p:cNvPr id="220" name="Shape 220"/>
        <p:cNvGrpSpPr/>
        <p:nvPr/>
      </p:nvGrpSpPr>
      <p:grpSpPr>
        <a:xfrm>
          <a:off x="0" y="0"/>
          <a:ext cx="0" cy="0"/>
          <a:chOff x="0" y="0"/>
          <a:chExt cx="0" cy="0"/>
        </a:xfrm>
      </p:grpSpPr>
      <p:sp>
        <p:nvSpPr>
          <p:cNvPr id="221" name="Google Shape;221;p24"/>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2" name="Google Shape;222;p24"/>
          <p:cNvGrpSpPr/>
          <p:nvPr/>
        </p:nvGrpSpPr>
        <p:grpSpPr>
          <a:xfrm>
            <a:off x="386625" y="4747950"/>
            <a:ext cx="8452575" cy="400082"/>
            <a:chOff x="386625" y="4747950"/>
            <a:chExt cx="8452575" cy="400082"/>
          </a:xfrm>
        </p:grpSpPr>
        <p:sp>
          <p:nvSpPr>
            <p:cNvPr id="223" name="Google Shape;223;p2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4" name="Google Shape;224;p24"/>
            <p:cNvGrpSpPr/>
            <p:nvPr/>
          </p:nvGrpSpPr>
          <p:grpSpPr>
            <a:xfrm>
              <a:off x="386711" y="5114356"/>
              <a:ext cx="1796787" cy="33676"/>
              <a:chOff x="2031822" y="2229250"/>
              <a:chExt cx="2193612" cy="39900"/>
            </a:xfrm>
          </p:grpSpPr>
          <p:sp>
            <p:nvSpPr>
              <p:cNvPr id="225" name="Google Shape;225;p2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9" name="Google Shape;229;p2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30" name="Google Shape;230;p24"/>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Google Shape;231;p24"/>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32" name="Google Shape;232;p24" title="Title of Chart"/>
          <p:cNvPicPr preferRelativeResize="0"/>
          <p:nvPr/>
        </p:nvPicPr>
        <p:blipFill rotWithShape="1">
          <a:blip r:embed="rId3">
            <a:alphaModFix/>
          </a:blip>
          <a:srcRect b="0" l="0" r="0" t="0"/>
          <a:stretch/>
        </p:blipFill>
        <p:spPr>
          <a:xfrm>
            <a:off x="4146550" y="1278075"/>
            <a:ext cx="4584624" cy="2834826"/>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
    <p:spTree>
      <p:nvGrpSpPr>
        <p:cNvPr id="2605" name="Shape 2605"/>
        <p:cNvGrpSpPr/>
        <p:nvPr/>
      </p:nvGrpSpPr>
      <p:grpSpPr>
        <a:xfrm>
          <a:off x="0" y="0"/>
          <a:ext cx="0" cy="0"/>
          <a:chOff x="0" y="0"/>
          <a:chExt cx="0" cy="0"/>
        </a:xfrm>
      </p:grpSpPr>
      <p:sp>
        <p:nvSpPr>
          <p:cNvPr id="2606" name="Google Shape;2606;p235"/>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2607" name="Google Shape;2607;p235"/>
          <p:cNvGrpSpPr/>
          <p:nvPr/>
        </p:nvGrpSpPr>
        <p:grpSpPr>
          <a:xfrm>
            <a:off x="4290757" y="1433272"/>
            <a:ext cx="562473" cy="562473"/>
            <a:chOff x="4250596" y="2250412"/>
            <a:chExt cx="642900" cy="642900"/>
          </a:xfrm>
        </p:grpSpPr>
        <p:grpSp>
          <p:nvGrpSpPr>
            <p:cNvPr id="2608" name="Google Shape;2608;p235"/>
            <p:cNvGrpSpPr/>
            <p:nvPr/>
          </p:nvGrpSpPr>
          <p:grpSpPr>
            <a:xfrm>
              <a:off x="4263448" y="2316851"/>
              <a:ext cx="616570" cy="495937"/>
              <a:chOff x="6294751" y="783425"/>
              <a:chExt cx="5020925" cy="4038575"/>
            </a:xfrm>
          </p:grpSpPr>
          <p:sp>
            <p:nvSpPr>
              <p:cNvPr id="2609" name="Google Shape;2609;p23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3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3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3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3" name="Google Shape;2613;p235"/>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4" name="Google Shape;2614;p235"/>
          <p:cNvGrpSpPr/>
          <p:nvPr/>
        </p:nvGrpSpPr>
        <p:grpSpPr>
          <a:xfrm>
            <a:off x="3716512" y="4433681"/>
            <a:ext cx="1710967" cy="562474"/>
            <a:chOff x="1325450" y="2304375"/>
            <a:chExt cx="1956061" cy="643048"/>
          </a:xfrm>
        </p:grpSpPr>
        <p:grpSp>
          <p:nvGrpSpPr>
            <p:cNvPr id="2615" name="Google Shape;2615;p235"/>
            <p:cNvGrpSpPr/>
            <p:nvPr/>
          </p:nvGrpSpPr>
          <p:grpSpPr>
            <a:xfrm>
              <a:off x="1532144" y="2517656"/>
              <a:ext cx="1543000" cy="273170"/>
              <a:chOff x="1532144" y="2517656"/>
              <a:chExt cx="1543000" cy="273170"/>
            </a:xfrm>
          </p:grpSpPr>
          <p:sp>
            <p:nvSpPr>
              <p:cNvPr id="2616" name="Google Shape;2616;p23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7" name="Google Shape;2617;p235"/>
              <p:cNvGrpSpPr/>
              <p:nvPr/>
            </p:nvGrpSpPr>
            <p:grpSpPr>
              <a:xfrm>
                <a:off x="2430468" y="2536041"/>
                <a:ext cx="644676" cy="193720"/>
                <a:chOff x="2430468" y="2536041"/>
                <a:chExt cx="644676" cy="193720"/>
              </a:xfrm>
            </p:grpSpPr>
            <p:sp>
              <p:nvSpPr>
                <p:cNvPr id="2618" name="Google Shape;2618;p23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3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3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3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23" name="Google Shape;2623;p235"/>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
    <p:spTree>
      <p:nvGrpSpPr>
        <p:cNvPr id="2624" name="Shape 2624"/>
        <p:cNvGrpSpPr/>
        <p:nvPr/>
      </p:nvGrpSpPr>
      <p:grpSpPr>
        <a:xfrm>
          <a:off x="0" y="0"/>
          <a:ext cx="0" cy="0"/>
          <a:chOff x="0" y="0"/>
          <a:chExt cx="0" cy="0"/>
        </a:xfrm>
      </p:grpSpPr>
      <p:sp>
        <p:nvSpPr>
          <p:cNvPr id="2625" name="Google Shape;2625;p236"/>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36"/>
          <p:cNvSpPr txBox="1"/>
          <p:nvPr>
            <p:ph idx="1" type="subTitle"/>
          </p:nvPr>
        </p:nvSpPr>
        <p:spPr>
          <a:xfrm>
            <a:off x="4038600" y="1085950"/>
            <a:ext cx="3657600" cy="42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236"/>
          <p:cNvSpPr txBox="1"/>
          <p:nvPr>
            <p:ph type="title"/>
          </p:nvPr>
        </p:nvSpPr>
        <p:spPr>
          <a:xfrm>
            <a:off x="685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8" name="Google Shape;2628;p236"/>
          <p:cNvSpPr txBox="1"/>
          <p:nvPr>
            <p:ph idx="2" type="body"/>
          </p:nvPr>
        </p:nvSpPr>
        <p:spPr>
          <a:xfrm>
            <a:off x="685800" y="2495550"/>
            <a:ext cx="2286000" cy="1790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629" name="Google Shape;2629;p236"/>
          <p:cNvGrpSpPr/>
          <p:nvPr/>
        </p:nvGrpSpPr>
        <p:grpSpPr>
          <a:xfrm>
            <a:off x="409957" y="4433682"/>
            <a:ext cx="2143330" cy="562473"/>
            <a:chOff x="831227" y="1197994"/>
            <a:chExt cx="2449800" cy="642900"/>
          </a:xfrm>
        </p:grpSpPr>
        <p:grpSp>
          <p:nvGrpSpPr>
            <p:cNvPr id="2630" name="Google Shape;2630;p236"/>
            <p:cNvGrpSpPr/>
            <p:nvPr/>
          </p:nvGrpSpPr>
          <p:grpSpPr>
            <a:xfrm>
              <a:off x="1045677" y="1364131"/>
              <a:ext cx="2028965" cy="317954"/>
              <a:chOff x="1045677" y="1364131"/>
              <a:chExt cx="2028965" cy="317954"/>
            </a:xfrm>
          </p:grpSpPr>
          <p:grpSp>
            <p:nvGrpSpPr>
              <p:cNvPr id="2631" name="Google Shape;2631;p236"/>
              <p:cNvGrpSpPr/>
              <p:nvPr/>
            </p:nvGrpSpPr>
            <p:grpSpPr>
              <a:xfrm>
                <a:off x="1045677" y="1364131"/>
                <a:ext cx="376033" cy="302438"/>
                <a:chOff x="1045677" y="1364131"/>
                <a:chExt cx="376033" cy="302438"/>
              </a:xfrm>
            </p:grpSpPr>
            <p:sp>
              <p:nvSpPr>
                <p:cNvPr id="2632" name="Google Shape;2632;p23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3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3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3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236"/>
              <p:cNvGrpSpPr/>
              <p:nvPr/>
            </p:nvGrpSpPr>
            <p:grpSpPr>
              <a:xfrm>
                <a:off x="1532346" y="1409239"/>
                <a:ext cx="1542296" cy="272846"/>
                <a:chOff x="1532346" y="1409239"/>
                <a:chExt cx="1542296" cy="272846"/>
              </a:xfrm>
            </p:grpSpPr>
            <p:sp>
              <p:nvSpPr>
                <p:cNvPr id="2637" name="Google Shape;2637;p23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36"/>
                <p:cNvGrpSpPr/>
                <p:nvPr/>
              </p:nvGrpSpPr>
              <p:grpSpPr>
                <a:xfrm>
                  <a:off x="2430564" y="1427610"/>
                  <a:ext cx="644078" cy="193336"/>
                  <a:chOff x="2430564" y="1427610"/>
                  <a:chExt cx="644078" cy="193336"/>
                </a:xfrm>
              </p:grpSpPr>
              <p:sp>
                <p:nvSpPr>
                  <p:cNvPr id="2639" name="Google Shape;2639;p23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3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3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3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3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44" name="Google Shape;2644;p23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2645" name="Shape 2645"/>
        <p:cNvGrpSpPr/>
        <p:nvPr/>
      </p:nvGrpSpPr>
      <p:grpSpPr>
        <a:xfrm>
          <a:off x="0" y="0"/>
          <a:ext cx="0" cy="0"/>
          <a:chOff x="0" y="0"/>
          <a:chExt cx="0" cy="0"/>
        </a:xfrm>
      </p:grpSpPr>
      <p:grpSp>
        <p:nvGrpSpPr>
          <p:cNvPr id="2646" name="Google Shape;2646;p237"/>
          <p:cNvGrpSpPr/>
          <p:nvPr/>
        </p:nvGrpSpPr>
        <p:grpSpPr>
          <a:xfrm>
            <a:off x="409957" y="4433682"/>
            <a:ext cx="2143330" cy="562473"/>
            <a:chOff x="831227" y="1197994"/>
            <a:chExt cx="2449800" cy="642900"/>
          </a:xfrm>
        </p:grpSpPr>
        <p:grpSp>
          <p:nvGrpSpPr>
            <p:cNvPr id="2647" name="Google Shape;2647;p237"/>
            <p:cNvGrpSpPr/>
            <p:nvPr/>
          </p:nvGrpSpPr>
          <p:grpSpPr>
            <a:xfrm>
              <a:off x="1045677" y="1364131"/>
              <a:ext cx="2028965" cy="317954"/>
              <a:chOff x="1045677" y="1364131"/>
              <a:chExt cx="2028965" cy="317954"/>
            </a:xfrm>
          </p:grpSpPr>
          <p:grpSp>
            <p:nvGrpSpPr>
              <p:cNvPr id="2648" name="Google Shape;2648;p237"/>
              <p:cNvGrpSpPr/>
              <p:nvPr/>
            </p:nvGrpSpPr>
            <p:grpSpPr>
              <a:xfrm>
                <a:off x="1045677" y="1364131"/>
                <a:ext cx="376033" cy="302438"/>
                <a:chOff x="1045677" y="1364131"/>
                <a:chExt cx="376033" cy="302438"/>
              </a:xfrm>
            </p:grpSpPr>
            <p:sp>
              <p:nvSpPr>
                <p:cNvPr id="2649" name="Google Shape;2649;p23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3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3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3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3" name="Google Shape;2653;p237"/>
              <p:cNvGrpSpPr/>
              <p:nvPr/>
            </p:nvGrpSpPr>
            <p:grpSpPr>
              <a:xfrm>
                <a:off x="1532346" y="1409239"/>
                <a:ext cx="1542296" cy="272846"/>
                <a:chOff x="1532346" y="1409239"/>
                <a:chExt cx="1542296" cy="272846"/>
              </a:xfrm>
            </p:grpSpPr>
            <p:sp>
              <p:nvSpPr>
                <p:cNvPr id="2654" name="Google Shape;2654;p23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5" name="Google Shape;2655;p237"/>
                <p:cNvGrpSpPr/>
                <p:nvPr/>
              </p:nvGrpSpPr>
              <p:grpSpPr>
                <a:xfrm>
                  <a:off x="2430564" y="1427610"/>
                  <a:ext cx="644078" cy="193336"/>
                  <a:chOff x="2430564" y="1427610"/>
                  <a:chExt cx="644078" cy="193336"/>
                </a:xfrm>
              </p:grpSpPr>
              <p:sp>
                <p:nvSpPr>
                  <p:cNvPr id="2656" name="Google Shape;2656;p23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3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3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3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3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61" name="Google Shape;2661;p23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2" name="Google Shape;2662;p237"/>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3" name="Google Shape;2663;p237"/>
          <p:cNvSpPr txBox="1"/>
          <p:nvPr>
            <p:ph idx="1" type="body"/>
          </p:nvPr>
        </p:nvSpPr>
        <p:spPr>
          <a:xfrm>
            <a:off x="3733800" y="1209600"/>
            <a:ext cx="4572000" cy="3000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
    <p:spTree>
      <p:nvGrpSpPr>
        <p:cNvPr id="2664" name="Shape 2664"/>
        <p:cNvGrpSpPr/>
        <p:nvPr/>
      </p:nvGrpSpPr>
      <p:grpSpPr>
        <a:xfrm>
          <a:off x="0" y="0"/>
          <a:ext cx="0" cy="0"/>
          <a:chOff x="0" y="0"/>
          <a:chExt cx="0" cy="0"/>
        </a:xfrm>
      </p:grpSpPr>
      <p:grpSp>
        <p:nvGrpSpPr>
          <p:cNvPr id="2665" name="Google Shape;2665;p238"/>
          <p:cNvGrpSpPr/>
          <p:nvPr/>
        </p:nvGrpSpPr>
        <p:grpSpPr>
          <a:xfrm>
            <a:off x="409957" y="4433682"/>
            <a:ext cx="2143330" cy="562473"/>
            <a:chOff x="831227" y="1197994"/>
            <a:chExt cx="2449800" cy="642900"/>
          </a:xfrm>
        </p:grpSpPr>
        <p:grpSp>
          <p:nvGrpSpPr>
            <p:cNvPr id="2666" name="Google Shape;2666;p238"/>
            <p:cNvGrpSpPr/>
            <p:nvPr/>
          </p:nvGrpSpPr>
          <p:grpSpPr>
            <a:xfrm>
              <a:off x="1045677" y="1364131"/>
              <a:ext cx="2028965" cy="317954"/>
              <a:chOff x="1045677" y="1364131"/>
              <a:chExt cx="2028965" cy="317954"/>
            </a:xfrm>
          </p:grpSpPr>
          <p:grpSp>
            <p:nvGrpSpPr>
              <p:cNvPr id="2667" name="Google Shape;2667;p238"/>
              <p:cNvGrpSpPr/>
              <p:nvPr/>
            </p:nvGrpSpPr>
            <p:grpSpPr>
              <a:xfrm>
                <a:off x="1045677" y="1364131"/>
                <a:ext cx="376033" cy="302438"/>
                <a:chOff x="1045677" y="1364131"/>
                <a:chExt cx="376033" cy="302438"/>
              </a:xfrm>
            </p:grpSpPr>
            <p:sp>
              <p:nvSpPr>
                <p:cNvPr id="2668" name="Google Shape;2668;p23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3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3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3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238"/>
              <p:cNvGrpSpPr/>
              <p:nvPr/>
            </p:nvGrpSpPr>
            <p:grpSpPr>
              <a:xfrm>
                <a:off x="1532346" y="1409239"/>
                <a:ext cx="1542296" cy="272846"/>
                <a:chOff x="1532346" y="1409239"/>
                <a:chExt cx="1542296" cy="272846"/>
              </a:xfrm>
            </p:grpSpPr>
            <p:sp>
              <p:nvSpPr>
                <p:cNvPr id="2673" name="Google Shape;2673;p23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4" name="Google Shape;2674;p238"/>
                <p:cNvGrpSpPr/>
                <p:nvPr/>
              </p:nvGrpSpPr>
              <p:grpSpPr>
                <a:xfrm>
                  <a:off x="2430564" y="1427610"/>
                  <a:ext cx="644078" cy="193336"/>
                  <a:chOff x="2430564" y="1427610"/>
                  <a:chExt cx="644078" cy="193336"/>
                </a:xfrm>
              </p:grpSpPr>
              <p:sp>
                <p:nvSpPr>
                  <p:cNvPr id="2675" name="Google Shape;2675;p23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3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3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3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3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80" name="Google Shape;2680;p23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1" name="Google Shape;2681;p238"/>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2" name="Google Shape;2682;p238"/>
          <p:cNvSpPr txBox="1"/>
          <p:nvPr>
            <p:ph idx="1" type="body"/>
          </p:nvPr>
        </p:nvSpPr>
        <p:spPr>
          <a:xfrm>
            <a:off x="3733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683" name="Google Shape;2683;p238"/>
          <p:cNvSpPr txBox="1"/>
          <p:nvPr>
            <p:ph idx="2" type="body"/>
          </p:nvPr>
        </p:nvSpPr>
        <p:spPr>
          <a:xfrm>
            <a:off x="6019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2684" name="Shape 2684"/>
        <p:cNvGrpSpPr/>
        <p:nvPr/>
      </p:nvGrpSpPr>
      <p:grpSpPr>
        <a:xfrm>
          <a:off x="0" y="0"/>
          <a:ext cx="0" cy="0"/>
          <a:chOff x="0" y="0"/>
          <a:chExt cx="0" cy="0"/>
        </a:xfrm>
      </p:grpSpPr>
      <p:grpSp>
        <p:nvGrpSpPr>
          <p:cNvPr id="2685" name="Google Shape;2685;p239"/>
          <p:cNvGrpSpPr/>
          <p:nvPr/>
        </p:nvGrpSpPr>
        <p:grpSpPr>
          <a:xfrm>
            <a:off x="409957" y="4433682"/>
            <a:ext cx="2143330" cy="562473"/>
            <a:chOff x="831227" y="1197994"/>
            <a:chExt cx="2449800" cy="642900"/>
          </a:xfrm>
        </p:grpSpPr>
        <p:grpSp>
          <p:nvGrpSpPr>
            <p:cNvPr id="2686" name="Google Shape;2686;p239"/>
            <p:cNvGrpSpPr/>
            <p:nvPr/>
          </p:nvGrpSpPr>
          <p:grpSpPr>
            <a:xfrm>
              <a:off x="1045677" y="1364131"/>
              <a:ext cx="2028965" cy="317954"/>
              <a:chOff x="1045677" y="1364131"/>
              <a:chExt cx="2028965" cy="317954"/>
            </a:xfrm>
          </p:grpSpPr>
          <p:grpSp>
            <p:nvGrpSpPr>
              <p:cNvPr id="2687" name="Google Shape;2687;p239"/>
              <p:cNvGrpSpPr/>
              <p:nvPr/>
            </p:nvGrpSpPr>
            <p:grpSpPr>
              <a:xfrm>
                <a:off x="1045677" y="1364131"/>
                <a:ext cx="376033" cy="302438"/>
                <a:chOff x="1045677" y="1364131"/>
                <a:chExt cx="376033" cy="302438"/>
              </a:xfrm>
            </p:grpSpPr>
            <p:sp>
              <p:nvSpPr>
                <p:cNvPr id="2688" name="Google Shape;2688;p23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3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3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3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239"/>
              <p:cNvGrpSpPr/>
              <p:nvPr/>
            </p:nvGrpSpPr>
            <p:grpSpPr>
              <a:xfrm>
                <a:off x="1532346" y="1409239"/>
                <a:ext cx="1542296" cy="272846"/>
                <a:chOff x="1532346" y="1409239"/>
                <a:chExt cx="1542296" cy="272846"/>
              </a:xfrm>
            </p:grpSpPr>
            <p:sp>
              <p:nvSpPr>
                <p:cNvPr id="2693" name="Google Shape;2693;p23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4" name="Google Shape;2694;p239"/>
                <p:cNvGrpSpPr/>
                <p:nvPr/>
              </p:nvGrpSpPr>
              <p:grpSpPr>
                <a:xfrm>
                  <a:off x="2430564" y="1427610"/>
                  <a:ext cx="644078" cy="193336"/>
                  <a:chOff x="2430564" y="1427610"/>
                  <a:chExt cx="644078" cy="193336"/>
                </a:xfrm>
              </p:grpSpPr>
              <p:sp>
                <p:nvSpPr>
                  <p:cNvPr id="2695" name="Google Shape;2695;p23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3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3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3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3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00" name="Google Shape;2700;p23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1" name="Google Shape;2701;p239"/>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2" name="Google Shape;2702;p239"/>
          <p:cNvSpPr txBox="1"/>
          <p:nvPr>
            <p:ph idx="1" type="body"/>
          </p:nvPr>
        </p:nvSpPr>
        <p:spPr>
          <a:xfrm>
            <a:off x="3733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03" name="Google Shape;2703;p239"/>
          <p:cNvSpPr txBox="1"/>
          <p:nvPr>
            <p:ph idx="2" type="body"/>
          </p:nvPr>
        </p:nvSpPr>
        <p:spPr>
          <a:xfrm>
            <a:off x="5257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04" name="Google Shape;2704;p239"/>
          <p:cNvSpPr txBox="1"/>
          <p:nvPr>
            <p:ph idx="3" type="body"/>
          </p:nvPr>
        </p:nvSpPr>
        <p:spPr>
          <a:xfrm>
            <a:off x="6781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2705" name="Shape 2705"/>
        <p:cNvGrpSpPr/>
        <p:nvPr/>
      </p:nvGrpSpPr>
      <p:grpSpPr>
        <a:xfrm>
          <a:off x="0" y="0"/>
          <a:ext cx="0" cy="0"/>
          <a:chOff x="0" y="0"/>
          <a:chExt cx="0" cy="0"/>
        </a:xfrm>
      </p:grpSpPr>
      <p:sp>
        <p:nvSpPr>
          <p:cNvPr id="2706" name="Google Shape;2706;p240"/>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7" name="Google Shape;2707;p240"/>
          <p:cNvSpPr txBox="1"/>
          <p:nvPr>
            <p:ph idx="1" type="body"/>
          </p:nvPr>
        </p:nvSpPr>
        <p:spPr>
          <a:xfrm>
            <a:off x="685800" y="1638300"/>
            <a:ext cx="7696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708" name="Google Shape;2708;p240"/>
          <p:cNvGrpSpPr/>
          <p:nvPr/>
        </p:nvGrpSpPr>
        <p:grpSpPr>
          <a:xfrm>
            <a:off x="409957" y="4433682"/>
            <a:ext cx="2143330" cy="562473"/>
            <a:chOff x="831227" y="1197994"/>
            <a:chExt cx="2449800" cy="642900"/>
          </a:xfrm>
        </p:grpSpPr>
        <p:grpSp>
          <p:nvGrpSpPr>
            <p:cNvPr id="2709" name="Google Shape;2709;p240"/>
            <p:cNvGrpSpPr/>
            <p:nvPr/>
          </p:nvGrpSpPr>
          <p:grpSpPr>
            <a:xfrm>
              <a:off x="1045677" y="1364131"/>
              <a:ext cx="2028965" cy="317954"/>
              <a:chOff x="1045677" y="1364131"/>
              <a:chExt cx="2028965" cy="317954"/>
            </a:xfrm>
          </p:grpSpPr>
          <p:grpSp>
            <p:nvGrpSpPr>
              <p:cNvPr id="2710" name="Google Shape;2710;p240"/>
              <p:cNvGrpSpPr/>
              <p:nvPr/>
            </p:nvGrpSpPr>
            <p:grpSpPr>
              <a:xfrm>
                <a:off x="1045677" y="1364131"/>
                <a:ext cx="376033" cy="302438"/>
                <a:chOff x="1045677" y="1364131"/>
                <a:chExt cx="376033" cy="302438"/>
              </a:xfrm>
            </p:grpSpPr>
            <p:sp>
              <p:nvSpPr>
                <p:cNvPr id="2711" name="Google Shape;2711;p24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4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4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4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240"/>
              <p:cNvGrpSpPr/>
              <p:nvPr/>
            </p:nvGrpSpPr>
            <p:grpSpPr>
              <a:xfrm>
                <a:off x="1532346" y="1409239"/>
                <a:ext cx="1542296" cy="272846"/>
                <a:chOff x="1532346" y="1409239"/>
                <a:chExt cx="1542296" cy="272846"/>
              </a:xfrm>
            </p:grpSpPr>
            <p:sp>
              <p:nvSpPr>
                <p:cNvPr id="2716" name="Google Shape;2716;p24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7" name="Google Shape;2717;p240"/>
                <p:cNvGrpSpPr/>
                <p:nvPr/>
              </p:nvGrpSpPr>
              <p:grpSpPr>
                <a:xfrm>
                  <a:off x="2430564" y="1427610"/>
                  <a:ext cx="644078" cy="193336"/>
                  <a:chOff x="2430564" y="1427610"/>
                  <a:chExt cx="644078" cy="193336"/>
                </a:xfrm>
              </p:grpSpPr>
              <p:sp>
                <p:nvSpPr>
                  <p:cNvPr id="2718" name="Google Shape;2718;p24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4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4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4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4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23" name="Google Shape;2723;p24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
    <p:spTree>
      <p:nvGrpSpPr>
        <p:cNvPr id="2724" name="Shape 2724"/>
        <p:cNvGrpSpPr/>
        <p:nvPr/>
      </p:nvGrpSpPr>
      <p:grpSpPr>
        <a:xfrm>
          <a:off x="0" y="0"/>
          <a:ext cx="0" cy="0"/>
          <a:chOff x="0" y="0"/>
          <a:chExt cx="0" cy="0"/>
        </a:xfrm>
      </p:grpSpPr>
      <p:sp>
        <p:nvSpPr>
          <p:cNvPr id="2725" name="Google Shape;2725;p241"/>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6" name="Google Shape;2726;p241"/>
          <p:cNvSpPr txBox="1"/>
          <p:nvPr>
            <p:ph idx="1" type="body"/>
          </p:nvPr>
        </p:nvSpPr>
        <p:spPr>
          <a:xfrm>
            <a:off x="68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27" name="Google Shape;2727;p241"/>
          <p:cNvSpPr txBox="1"/>
          <p:nvPr>
            <p:ph idx="2" type="body"/>
          </p:nvPr>
        </p:nvSpPr>
        <p:spPr>
          <a:xfrm>
            <a:off x="449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728" name="Google Shape;2728;p241"/>
          <p:cNvGrpSpPr/>
          <p:nvPr/>
        </p:nvGrpSpPr>
        <p:grpSpPr>
          <a:xfrm>
            <a:off x="409957" y="4433682"/>
            <a:ext cx="2143330" cy="562473"/>
            <a:chOff x="831227" y="1197994"/>
            <a:chExt cx="2449800" cy="642900"/>
          </a:xfrm>
        </p:grpSpPr>
        <p:grpSp>
          <p:nvGrpSpPr>
            <p:cNvPr id="2729" name="Google Shape;2729;p241"/>
            <p:cNvGrpSpPr/>
            <p:nvPr/>
          </p:nvGrpSpPr>
          <p:grpSpPr>
            <a:xfrm>
              <a:off x="1045677" y="1364131"/>
              <a:ext cx="2028965" cy="317954"/>
              <a:chOff x="1045677" y="1364131"/>
              <a:chExt cx="2028965" cy="317954"/>
            </a:xfrm>
          </p:grpSpPr>
          <p:grpSp>
            <p:nvGrpSpPr>
              <p:cNvPr id="2730" name="Google Shape;2730;p241"/>
              <p:cNvGrpSpPr/>
              <p:nvPr/>
            </p:nvGrpSpPr>
            <p:grpSpPr>
              <a:xfrm>
                <a:off x="1045677" y="1364131"/>
                <a:ext cx="376033" cy="302438"/>
                <a:chOff x="1045677" y="1364131"/>
                <a:chExt cx="376033" cy="302438"/>
              </a:xfrm>
            </p:grpSpPr>
            <p:sp>
              <p:nvSpPr>
                <p:cNvPr id="2731" name="Google Shape;2731;p24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4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4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4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5" name="Google Shape;2735;p241"/>
              <p:cNvGrpSpPr/>
              <p:nvPr/>
            </p:nvGrpSpPr>
            <p:grpSpPr>
              <a:xfrm>
                <a:off x="1532346" y="1409239"/>
                <a:ext cx="1542296" cy="272846"/>
                <a:chOff x="1532346" y="1409239"/>
                <a:chExt cx="1542296" cy="272846"/>
              </a:xfrm>
            </p:grpSpPr>
            <p:sp>
              <p:nvSpPr>
                <p:cNvPr id="2736" name="Google Shape;2736;p24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241"/>
                <p:cNvGrpSpPr/>
                <p:nvPr/>
              </p:nvGrpSpPr>
              <p:grpSpPr>
                <a:xfrm>
                  <a:off x="2430564" y="1427610"/>
                  <a:ext cx="644078" cy="193336"/>
                  <a:chOff x="2430564" y="1427610"/>
                  <a:chExt cx="644078" cy="193336"/>
                </a:xfrm>
              </p:grpSpPr>
              <p:sp>
                <p:nvSpPr>
                  <p:cNvPr id="2738" name="Google Shape;2738;p24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4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4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4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4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43" name="Google Shape;2743;p24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2744" name="Shape 2744"/>
        <p:cNvGrpSpPr/>
        <p:nvPr/>
      </p:nvGrpSpPr>
      <p:grpSpPr>
        <a:xfrm>
          <a:off x="0" y="0"/>
          <a:ext cx="0" cy="0"/>
          <a:chOff x="0" y="0"/>
          <a:chExt cx="0" cy="0"/>
        </a:xfrm>
      </p:grpSpPr>
      <p:sp>
        <p:nvSpPr>
          <p:cNvPr id="2745" name="Google Shape;2745;p242"/>
          <p:cNvSpPr txBox="1"/>
          <p:nvPr>
            <p:ph type="title"/>
          </p:nvPr>
        </p:nvSpPr>
        <p:spPr>
          <a:xfrm>
            <a:off x="685800" y="704725"/>
            <a:ext cx="75438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242"/>
          <p:cNvSpPr txBox="1"/>
          <p:nvPr>
            <p:ph idx="1" type="body"/>
          </p:nvPr>
        </p:nvSpPr>
        <p:spPr>
          <a:xfrm>
            <a:off x="685800" y="1638300"/>
            <a:ext cx="4572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47" name="Google Shape;2747;p242"/>
          <p:cNvSpPr txBox="1"/>
          <p:nvPr>
            <p:ph idx="2" type="body"/>
          </p:nvPr>
        </p:nvSpPr>
        <p:spPr>
          <a:xfrm>
            <a:off x="5257800" y="1638300"/>
            <a:ext cx="3124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748" name="Google Shape;2748;p242"/>
          <p:cNvGrpSpPr/>
          <p:nvPr/>
        </p:nvGrpSpPr>
        <p:grpSpPr>
          <a:xfrm>
            <a:off x="409957" y="4433682"/>
            <a:ext cx="2143330" cy="562473"/>
            <a:chOff x="831227" y="1197994"/>
            <a:chExt cx="2449800" cy="642900"/>
          </a:xfrm>
        </p:grpSpPr>
        <p:grpSp>
          <p:nvGrpSpPr>
            <p:cNvPr id="2749" name="Google Shape;2749;p242"/>
            <p:cNvGrpSpPr/>
            <p:nvPr/>
          </p:nvGrpSpPr>
          <p:grpSpPr>
            <a:xfrm>
              <a:off x="1045677" y="1364131"/>
              <a:ext cx="2028965" cy="317954"/>
              <a:chOff x="1045677" y="1364131"/>
              <a:chExt cx="2028965" cy="317954"/>
            </a:xfrm>
          </p:grpSpPr>
          <p:grpSp>
            <p:nvGrpSpPr>
              <p:cNvPr id="2750" name="Google Shape;2750;p242"/>
              <p:cNvGrpSpPr/>
              <p:nvPr/>
            </p:nvGrpSpPr>
            <p:grpSpPr>
              <a:xfrm>
                <a:off x="1045677" y="1364131"/>
                <a:ext cx="376033" cy="302438"/>
                <a:chOff x="1045677" y="1364131"/>
                <a:chExt cx="376033" cy="302438"/>
              </a:xfrm>
            </p:grpSpPr>
            <p:sp>
              <p:nvSpPr>
                <p:cNvPr id="2751" name="Google Shape;2751;p24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4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4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4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242"/>
              <p:cNvGrpSpPr/>
              <p:nvPr/>
            </p:nvGrpSpPr>
            <p:grpSpPr>
              <a:xfrm>
                <a:off x="1532346" y="1409239"/>
                <a:ext cx="1542296" cy="272846"/>
                <a:chOff x="1532346" y="1409239"/>
                <a:chExt cx="1542296" cy="272846"/>
              </a:xfrm>
            </p:grpSpPr>
            <p:sp>
              <p:nvSpPr>
                <p:cNvPr id="2756" name="Google Shape;2756;p24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7" name="Google Shape;2757;p242"/>
                <p:cNvGrpSpPr/>
                <p:nvPr/>
              </p:nvGrpSpPr>
              <p:grpSpPr>
                <a:xfrm>
                  <a:off x="2430564" y="1427610"/>
                  <a:ext cx="644078" cy="193336"/>
                  <a:chOff x="2430564" y="1427610"/>
                  <a:chExt cx="644078" cy="193336"/>
                </a:xfrm>
              </p:grpSpPr>
              <p:sp>
                <p:nvSpPr>
                  <p:cNvPr id="2758" name="Google Shape;2758;p24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4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4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4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4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63" name="Google Shape;2763;p24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2764" name="Shape 2764"/>
        <p:cNvGrpSpPr/>
        <p:nvPr/>
      </p:nvGrpSpPr>
      <p:grpSpPr>
        <a:xfrm>
          <a:off x="0" y="0"/>
          <a:ext cx="0" cy="0"/>
          <a:chOff x="0" y="0"/>
          <a:chExt cx="0" cy="0"/>
        </a:xfrm>
      </p:grpSpPr>
      <p:sp>
        <p:nvSpPr>
          <p:cNvPr id="2765" name="Google Shape;2765;p243"/>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6" name="Google Shape;2766;p243"/>
          <p:cNvSpPr txBox="1"/>
          <p:nvPr>
            <p:ph idx="1" type="body"/>
          </p:nvPr>
        </p:nvSpPr>
        <p:spPr>
          <a:xfrm>
            <a:off x="5257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67" name="Google Shape;2767;p243"/>
          <p:cNvSpPr txBox="1"/>
          <p:nvPr>
            <p:ph idx="2" type="body"/>
          </p:nvPr>
        </p:nvSpPr>
        <p:spPr>
          <a:xfrm>
            <a:off x="685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68" name="Google Shape;2768;p243"/>
          <p:cNvSpPr txBox="1"/>
          <p:nvPr>
            <p:ph idx="3" type="body"/>
          </p:nvPr>
        </p:nvSpPr>
        <p:spPr>
          <a:xfrm>
            <a:off x="2971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769" name="Google Shape;2769;p243"/>
          <p:cNvGrpSpPr/>
          <p:nvPr/>
        </p:nvGrpSpPr>
        <p:grpSpPr>
          <a:xfrm>
            <a:off x="409957" y="4433682"/>
            <a:ext cx="2143330" cy="562473"/>
            <a:chOff x="831227" y="1197994"/>
            <a:chExt cx="2449800" cy="642900"/>
          </a:xfrm>
        </p:grpSpPr>
        <p:grpSp>
          <p:nvGrpSpPr>
            <p:cNvPr id="2770" name="Google Shape;2770;p243"/>
            <p:cNvGrpSpPr/>
            <p:nvPr/>
          </p:nvGrpSpPr>
          <p:grpSpPr>
            <a:xfrm>
              <a:off x="1045677" y="1364131"/>
              <a:ext cx="2028965" cy="317954"/>
              <a:chOff x="1045677" y="1364131"/>
              <a:chExt cx="2028965" cy="317954"/>
            </a:xfrm>
          </p:grpSpPr>
          <p:grpSp>
            <p:nvGrpSpPr>
              <p:cNvPr id="2771" name="Google Shape;2771;p243"/>
              <p:cNvGrpSpPr/>
              <p:nvPr/>
            </p:nvGrpSpPr>
            <p:grpSpPr>
              <a:xfrm>
                <a:off x="1045677" y="1364131"/>
                <a:ext cx="376033" cy="302438"/>
                <a:chOff x="1045677" y="1364131"/>
                <a:chExt cx="376033" cy="302438"/>
              </a:xfrm>
            </p:grpSpPr>
            <p:sp>
              <p:nvSpPr>
                <p:cNvPr id="2772" name="Google Shape;2772;p24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4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4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4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243"/>
              <p:cNvGrpSpPr/>
              <p:nvPr/>
            </p:nvGrpSpPr>
            <p:grpSpPr>
              <a:xfrm>
                <a:off x="1532346" y="1409239"/>
                <a:ext cx="1542296" cy="272846"/>
                <a:chOff x="1532346" y="1409239"/>
                <a:chExt cx="1542296" cy="272846"/>
              </a:xfrm>
            </p:grpSpPr>
            <p:sp>
              <p:nvSpPr>
                <p:cNvPr id="2777" name="Google Shape;2777;p24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243"/>
                <p:cNvGrpSpPr/>
                <p:nvPr/>
              </p:nvGrpSpPr>
              <p:grpSpPr>
                <a:xfrm>
                  <a:off x="2430564" y="1427610"/>
                  <a:ext cx="644078" cy="193336"/>
                  <a:chOff x="2430564" y="1427610"/>
                  <a:chExt cx="644078" cy="193336"/>
                </a:xfrm>
              </p:grpSpPr>
              <p:sp>
                <p:nvSpPr>
                  <p:cNvPr id="2779" name="Google Shape;2779;p24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4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4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4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4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84" name="Google Shape;2784;p24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2785" name="Shape 2785"/>
        <p:cNvGrpSpPr/>
        <p:nvPr/>
      </p:nvGrpSpPr>
      <p:grpSpPr>
        <a:xfrm>
          <a:off x="0" y="0"/>
          <a:ext cx="0" cy="0"/>
          <a:chOff x="0" y="0"/>
          <a:chExt cx="0" cy="0"/>
        </a:xfrm>
      </p:grpSpPr>
      <p:sp>
        <p:nvSpPr>
          <p:cNvPr id="2786" name="Google Shape;2786;p244"/>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244"/>
          <p:cNvSpPr txBox="1"/>
          <p:nvPr>
            <p:ph idx="1" type="body"/>
          </p:nvPr>
        </p:nvSpPr>
        <p:spPr>
          <a:xfrm>
            <a:off x="685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88" name="Google Shape;2788;p244"/>
          <p:cNvSpPr txBox="1"/>
          <p:nvPr>
            <p:ph idx="2" type="body"/>
          </p:nvPr>
        </p:nvSpPr>
        <p:spPr>
          <a:xfrm>
            <a:off x="2209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89" name="Google Shape;2789;p244"/>
          <p:cNvSpPr txBox="1"/>
          <p:nvPr>
            <p:ph idx="3" type="body"/>
          </p:nvPr>
        </p:nvSpPr>
        <p:spPr>
          <a:xfrm>
            <a:off x="3733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90" name="Google Shape;2790;p244"/>
          <p:cNvSpPr txBox="1"/>
          <p:nvPr>
            <p:ph idx="4" type="body"/>
          </p:nvPr>
        </p:nvSpPr>
        <p:spPr>
          <a:xfrm>
            <a:off x="5257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91" name="Google Shape;2791;p244"/>
          <p:cNvSpPr txBox="1"/>
          <p:nvPr>
            <p:ph idx="5" type="body"/>
          </p:nvPr>
        </p:nvSpPr>
        <p:spPr>
          <a:xfrm>
            <a:off x="6781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792" name="Google Shape;2792;p244"/>
          <p:cNvGrpSpPr/>
          <p:nvPr/>
        </p:nvGrpSpPr>
        <p:grpSpPr>
          <a:xfrm>
            <a:off x="409957" y="4433682"/>
            <a:ext cx="2143330" cy="562473"/>
            <a:chOff x="831227" y="1197994"/>
            <a:chExt cx="2449800" cy="642900"/>
          </a:xfrm>
        </p:grpSpPr>
        <p:grpSp>
          <p:nvGrpSpPr>
            <p:cNvPr id="2793" name="Google Shape;2793;p244"/>
            <p:cNvGrpSpPr/>
            <p:nvPr/>
          </p:nvGrpSpPr>
          <p:grpSpPr>
            <a:xfrm>
              <a:off x="1045677" y="1364131"/>
              <a:ext cx="2028965" cy="317954"/>
              <a:chOff x="1045677" y="1364131"/>
              <a:chExt cx="2028965" cy="317954"/>
            </a:xfrm>
          </p:grpSpPr>
          <p:grpSp>
            <p:nvGrpSpPr>
              <p:cNvPr id="2794" name="Google Shape;2794;p244"/>
              <p:cNvGrpSpPr/>
              <p:nvPr/>
            </p:nvGrpSpPr>
            <p:grpSpPr>
              <a:xfrm>
                <a:off x="1045677" y="1364131"/>
                <a:ext cx="376033" cy="302438"/>
                <a:chOff x="1045677" y="1364131"/>
                <a:chExt cx="376033" cy="302438"/>
              </a:xfrm>
            </p:grpSpPr>
            <p:sp>
              <p:nvSpPr>
                <p:cNvPr id="2795" name="Google Shape;2795;p24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4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4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4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244"/>
              <p:cNvGrpSpPr/>
              <p:nvPr/>
            </p:nvGrpSpPr>
            <p:grpSpPr>
              <a:xfrm>
                <a:off x="1532346" y="1409239"/>
                <a:ext cx="1542296" cy="272846"/>
                <a:chOff x="1532346" y="1409239"/>
                <a:chExt cx="1542296" cy="272846"/>
              </a:xfrm>
            </p:grpSpPr>
            <p:sp>
              <p:nvSpPr>
                <p:cNvPr id="2800" name="Google Shape;2800;p24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1" name="Google Shape;2801;p244"/>
                <p:cNvGrpSpPr/>
                <p:nvPr/>
              </p:nvGrpSpPr>
              <p:grpSpPr>
                <a:xfrm>
                  <a:off x="2430564" y="1427610"/>
                  <a:ext cx="644078" cy="193336"/>
                  <a:chOff x="2430564" y="1427610"/>
                  <a:chExt cx="644078" cy="193336"/>
                </a:xfrm>
              </p:grpSpPr>
              <p:sp>
                <p:nvSpPr>
                  <p:cNvPr id="2802" name="Google Shape;2802;p24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4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4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4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4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07" name="Google Shape;2807;p24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4_2_4">
    <p:spTree>
      <p:nvGrpSpPr>
        <p:cNvPr id="233" name="Shape 233"/>
        <p:cNvGrpSpPr/>
        <p:nvPr/>
      </p:nvGrpSpPr>
      <p:grpSpPr>
        <a:xfrm>
          <a:off x="0" y="0"/>
          <a:ext cx="0" cy="0"/>
          <a:chOff x="0" y="0"/>
          <a:chExt cx="0" cy="0"/>
        </a:xfrm>
      </p:grpSpPr>
      <p:sp>
        <p:nvSpPr>
          <p:cNvPr id="234" name="Google Shape;234;p25"/>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5" name="Google Shape;235;p25"/>
          <p:cNvGrpSpPr/>
          <p:nvPr/>
        </p:nvGrpSpPr>
        <p:grpSpPr>
          <a:xfrm>
            <a:off x="386625" y="4747950"/>
            <a:ext cx="8452575" cy="400082"/>
            <a:chOff x="386625" y="4747950"/>
            <a:chExt cx="8452575" cy="400082"/>
          </a:xfrm>
        </p:grpSpPr>
        <p:sp>
          <p:nvSpPr>
            <p:cNvPr id="236" name="Google Shape;236;p2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7" name="Google Shape;237;p25"/>
            <p:cNvGrpSpPr/>
            <p:nvPr/>
          </p:nvGrpSpPr>
          <p:grpSpPr>
            <a:xfrm>
              <a:off x="386711" y="5114356"/>
              <a:ext cx="1796787" cy="33676"/>
              <a:chOff x="2031822" y="2229250"/>
              <a:chExt cx="2193612" cy="39900"/>
            </a:xfrm>
          </p:grpSpPr>
          <p:sp>
            <p:nvSpPr>
              <p:cNvPr id="238" name="Google Shape;238;p2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2" name="Google Shape;242;p2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43" name="Google Shape;243;p25"/>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Google Shape;244;p25"/>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45" name="Google Shape;245;p25" title="Title of Chart"/>
          <p:cNvPicPr preferRelativeResize="0"/>
          <p:nvPr/>
        </p:nvPicPr>
        <p:blipFill rotWithShape="1">
          <a:blip r:embed="rId3">
            <a:alphaModFix/>
          </a:blip>
          <a:srcRect b="0" l="0" r="0" t="0"/>
          <a:stretch/>
        </p:blipFill>
        <p:spPr>
          <a:xfrm>
            <a:off x="4204573" y="1278063"/>
            <a:ext cx="4526601" cy="279895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2808" name="Shape 2808"/>
        <p:cNvGrpSpPr/>
        <p:nvPr/>
      </p:nvGrpSpPr>
      <p:grpSpPr>
        <a:xfrm>
          <a:off x="0" y="0"/>
          <a:ext cx="0" cy="0"/>
          <a:chOff x="0" y="0"/>
          <a:chExt cx="0" cy="0"/>
        </a:xfrm>
      </p:grpSpPr>
      <p:sp>
        <p:nvSpPr>
          <p:cNvPr id="2809" name="Google Shape;2809;p245"/>
          <p:cNvSpPr txBox="1"/>
          <p:nvPr>
            <p:ph type="title"/>
          </p:nvPr>
        </p:nvSpPr>
        <p:spPr>
          <a:xfrm>
            <a:off x="685800" y="1362000"/>
            <a:ext cx="3048000" cy="990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0" name="Google Shape;2810;p245"/>
          <p:cNvSpPr txBox="1"/>
          <p:nvPr>
            <p:ph idx="1" type="body"/>
          </p:nvPr>
        </p:nvSpPr>
        <p:spPr>
          <a:xfrm>
            <a:off x="685800" y="2495550"/>
            <a:ext cx="2286000" cy="136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811" name="Google Shape;2811;p245"/>
          <p:cNvGrpSpPr/>
          <p:nvPr/>
        </p:nvGrpSpPr>
        <p:grpSpPr>
          <a:xfrm>
            <a:off x="409957" y="4433682"/>
            <a:ext cx="2143330" cy="562473"/>
            <a:chOff x="831227" y="1197994"/>
            <a:chExt cx="2449800" cy="642900"/>
          </a:xfrm>
        </p:grpSpPr>
        <p:grpSp>
          <p:nvGrpSpPr>
            <p:cNvPr id="2812" name="Google Shape;2812;p245"/>
            <p:cNvGrpSpPr/>
            <p:nvPr/>
          </p:nvGrpSpPr>
          <p:grpSpPr>
            <a:xfrm>
              <a:off x="1045677" y="1364131"/>
              <a:ext cx="2028965" cy="317954"/>
              <a:chOff x="1045677" y="1364131"/>
              <a:chExt cx="2028965" cy="317954"/>
            </a:xfrm>
          </p:grpSpPr>
          <p:grpSp>
            <p:nvGrpSpPr>
              <p:cNvPr id="2813" name="Google Shape;2813;p245"/>
              <p:cNvGrpSpPr/>
              <p:nvPr/>
            </p:nvGrpSpPr>
            <p:grpSpPr>
              <a:xfrm>
                <a:off x="1045677" y="1364131"/>
                <a:ext cx="376033" cy="302438"/>
                <a:chOff x="1045677" y="1364131"/>
                <a:chExt cx="376033" cy="302438"/>
              </a:xfrm>
            </p:grpSpPr>
            <p:sp>
              <p:nvSpPr>
                <p:cNvPr id="2814" name="Google Shape;2814;p2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245"/>
              <p:cNvGrpSpPr/>
              <p:nvPr/>
            </p:nvGrpSpPr>
            <p:grpSpPr>
              <a:xfrm>
                <a:off x="1532346" y="1409239"/>
                <a:ext cx="1542296" cy="272846"/>
                <a:chOff x="1532346" y="1409239"/>
                <a:chExt cx="1542296" cy="272846"/>
              </a:xfrm>
            </p:grpSpPr>
            <p:sp>
              <p:nvSpPr>
                <p:cNvPr id="2819" name="Google Shape;2819;p2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0" name="Google Shape;2820;p245"/>
                <p:cNvGrpSpPr/>
                <p:nvPr/>
              </p:nvGrpSpPr>
              <p:grpSpPr>
                <a:xfrm>
                  <a:off x="2430564" y="1427610"/>
                  <a:ext cx="644078" cy="193336"/>
                  <a:chOff x="2430564" y="1427610"/>
                  <a:chExt cx="644078" cy="193336"/>
                </a:xfrm>
              </p:grpSpPr>
              <p:sp>
                <p:nvSpPr>
                  <p:cNvPr id="2821" name="Google Shape;2821;p2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26" name="Google Shape;2826;p2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2827" name="Shape 2827"/>
        <p:cNvGrpSpPr/>
        <p:nvPr/>
      </p:nvGrpSpPr>
      <p:grpSpPr>
        <a:xfrm>
          <a:off x="0" y="0"/>
          <a:ext cx="0" cy="0"/>
          <a:chOff x="0" y="0"/>
          <a:chExt cx="0" cy="0"/>
        </a:xfrm>
      </p:grpSpPr>
      <p:sp>
        <p:nvSpPr>
          <p:cNvPr id="2828" name="Google Shape;2828;p246"/>
          <p:cNvSpPr txBox="1"/>
          <p:nvPr>
            <p:ph type="title"/>
          </p:nvPr>
        </p:nvSpPr>
        <p:spPr>
          <a:xfrm>
            <a:off x="685800" y="704725"/>
            <a:ext cx="6858000" cy="100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29" name="Google Shape;2829;p246"/>
          <p:cNvGrpSpPr/>
          <p:nvPr/>
        </p:nvGrpSpPr>
        <p:grpSpPr>
          <a:xfrm>
            <a:off x="409957" y="4433682"/>
            <a:ext cx="2143330" cy="562473"/>
            <a:chOff x="831227" y="1197994"/>
            <a:chExt cx="2449800" cy="642900"/>
          </a:xfrm>
        </p:grpSpPr>
        <p:grpSp>
          <p:nvGrpSpPr>
            <p:cNvPr id="2830" name="Google Shape;2830;p246"/>
            <p:cNvGrpSpPr/>
            <p:nvPr/>
          </p:nvGrpSpPr>
          <p:grpSpPr>
            <a:xfrm>
              <a:off x="1045677" y="1364131"/>
              <a:ext cx="2028965" cy="317954"/>
              <a:chOff x="1045677" y="1364131"/>
              <a:chExt cx="2028965" cy="317954"/>
            </a:xfrm>
          </p:grpSpPr>
          <p:grpSp>
            <p:nvGrpSpPr>
              <p:cNvPr id="2831" name="Google Shape;2831;p246"/>
              <p:cNvGrpSpPr/>
              <p:nvPr/>
            </p:nvGrpSpPr>
            <p:grpSpPr>
              <a:xfrm>
                <a:off x="1045677" y="1364131"/>
                <a:ext cx="376033" cy="302438"/>
                <a:chOff x="1045677" y="1364131"/>
                <a:chExt cx="376033" cy="302438"/>
              </a:xfrm>
            </p:grpSpPr>
            <p:sp>
              <p:nvSpPr>
                <p:cNvPr id="2832" name="Google Shape;2832;p24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4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4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4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246"/>
              <p:cNvGrpSpPr/>
              <p:nvPr/>
            </p:nvGrpSpPr>
            <p:grpSpPr>
              <a:xfrm>
                <a:off x="1532346" y="1409239"/>
                <a:ext cx="1542296" cy="272846"/>
                <a:chOff x="1532346" y="1409239"/>
                <a:chExt cx="1542296" cy="272846"/>
              </a:xfrm>
            </p:grpSpPr>
            <p:sp>
              <p:nvSpPr>
                <p:cNvPr id="2837" name="Google Shape;2837;p24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8" name="Google Shape;2838;p246"/>
                <p:cNvGrpSpPr/>
                <p:nvPr/>
              </p:nvGrpSpPr>
              <p:grpSpPr>
                <a:xfrm>
                  <a:off x="2430564" y="1427610"/>
                  <a:ext cx="644078" cy="193336"/>
                  <a:chOff x="2430564" y="1427610"/>
                  <a:chExt cx="644078" cy="193336"/>
                </a:xfrm>
              </p:grpSpPr>
              <p:sp>
                <p:nvSpPr>
                  <p:cNvPr id="2839" name="Google Shape;2839;p24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4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4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4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4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44" name="Google Shape;2844;p24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Graphic / Left">
  <p:cSld name="CUSTOM_6_1_1">
    <p:spTree>
      <p:nvGrpSpPr>
        <p:cNvPr id="2845" name="Shape 2845"/>
        <p:cNvGrpSpPr/>
        <p:nvPr/>
      </p:nvGrpSpPr>
      <p:grpSpPr>
        <a:xfrm>
          <a:off x="0" y="0"/>
          <a:ext cx="0" cy="0"/>
          <a:chOff x="0" y="0"/>
          <a:chExt cx="0" cy="0"/>
        </a:xfrm>
      </p:grpSpPr>
      <p:grpSp>
        <p:nvGrpSpPr>
          <p:cNvPr id="2846" name="Google Shape;2846;p247"/>
          <p:cNvGrpSpPr/>
          <p:nvPr/>
        </p:nvGrpSpPr>
        <p:grpSpPr>
          <a:xfrm>
            <a:off x="5743707" y="4433682"/>
            <a:ext cx="2143330" cy="562473"/>
            <a:chOff x="831227" y="1197994"/>
            <a:chExt cx="2449800" cy="642900"/>
          </a:xfrm>
        </p:grpSpPr>
        <p:grpSp>
          <p:nvGrpSpPr>
            <p:cNvPr id="2847" name="Google Shape;2847;p247"/>
            <p:cNvGrpSpPr/>
            <p:nvPr/>
          </p:nvGrpSpPr>
          <p:grpSpPr>
            <a:xfrm>
              <a:off x="1045677" y="1364131"/>
              <a:ext cx="2028965" cy="317954"/>
              <a:chOff x="1045677" y="1364131"/>
              <a:chExt cx="2028965" cy="317954"/>
            </a:xfrm>
          </p:grpSpPr>
          <p:grpSp>
            <p:nvGrpSpPr>
              <p:cNvPr id="2848" name="Google Shape;2848;p247"/>
              <p:cNvGrpSpPr/>
              <p:nvPr/>
            </p:nvGrpSpPr>
            <p:grpSpPr>
              <a:xfrm>
                <a:off x="1045677" y="1364131"/>
                <a:ext cx="376033" cy="302438"/>
                <a:chOff x="1045677" y="1364131"/>
                <a:chExt cx="376033" cy="302438"/>
              </a:xfrm>
            </p:grpSpPr>
            <p:sp>
              <p:nvSpPr>
                <p:cNvPr id="2849" name="Google Shape;2849;p24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4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4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4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3" name="Google Shape;2853;p247"/>
              <p:cNvGrpSpPr/>
              <p:nvPr/>
            </p:nvGrpSpPr>
            <p:grpSpPr>
              <a:xfrm>
                <a:off x="1532346" y="1409239"/>
                <a:ext cx="1542296" cy="272846"/>
                <a:chOff x="1532346" y="1409239"/>
                <a:chExt cx="1542296" cy="272846"/>
              </a:xfrm>
            </p:grpSpPr>
            <p:sp>
              <p:nvSpPr>
                <p:cNvPr id="2854" name="Google Shape;2854;p24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5" name="Google Shape;2855;p247"/>
                <p:cNvGrpSpPr/>
                <p:nvPr/>
              </p:nvGrpSpPr>
              <p:grpSpPr>
                <a:xfrm>
                  <a:off x="2430564" y="1427610"/>
                  <a:ext cx="644078" cy="193336"/>
                  <a:chOff x="2430564" y="1427610"/>
                  <a:chExt cx="644078" cy="193336"/>
                </a:xfrm>
              </p:grpSpPr>
              <p:sp>
                <p:nvSpPr>
                  <p:cNvPr id="2856" name="Google Shape;2856;p24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4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4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4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4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61" name="Google Shape;2861;p24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2" name="Google Shape;2862;p247"/>
          <p:cNvSpPr txBox="1"/>
          <p:nvPr>
            <p:ph type="title"/>
          </p:nvPr>
        </p:nvSpPr>
        <p:spPr>
          <a:xfrm>
            <a:off x="6019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3" name="Google Shape;2863;p247"/>
          <p:cNvSpPr txBox="1"/>
          <p:nvPr>
            <p:ph idx="1" type="body"/>
          </p:nvPr>
        </p:nvSpPr>
        <p:spPr>
          <a:xfrm>
            <a:off x="6019800" y="2495550"/>
            <a:ext cx="2286000" cy="136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2864" name="Shape 2864"/>
        <p:cNvGrpSpPr/>
        <p:nvPr/>
      </p:nvGrpSpPr>
      <p:grpSpPr>
        <a:xfrm>
          <a:off x="0" y="0"/>
          <a:ext cx="0" cy="0"/>
          <a:chOff x="0" y="0"/>
          <a:chExt cx="0" cy="0"/>
        </a:xfrm>
      </p:grpSpPr>
      <p:grpSp>
        <p:nvGrpSpPr>
          <p:cNvPr id="2865" name="Google Shape;2865;p248"/>
          <p:cNvGrpSpPr/>
          <p:nvPr/>
        </p:nvGrpSpPr>
        <p:grpSpPr>
          <a:xfrm>
            <a:off x="5743707" y="4433682"/>
            <a:ext cx="2143330" cy="562473"/>
            <a:chOff x="831227" y="1197994"/>
            <a:chExt cx="2449800" cy="642900"/>
          </a:xfrm>
        </p:grpSpPr>
        <p:grpSp>
          <p:nvGrpSpPr>
            <p:cNvPr id="2866" name="Google Shape;2866;p248"/>
            <p:cNvGrpSpPr/>
            <p:nvPr/>
          </p:nvGrpSpPr>
          <p:grpSpPr>
            <a:xfrm>
              <a:off x="1045677" y="1364131"/>
              <a:ext cx="2028965" cy="317954"/>
              <a:chOff x="1045677" y="1364131"/>
              <a:chExt cx="2028965" cy="317954"/>
            </a:xfrm>
          </p:grpSpPr>
          <p:grpSp>
            <p:nvGrpSpPr>
              <p:cNvPr id="2867" name="Google Shape;2867;p248"/>
              <p:cNvGrpSpPr/>
              <p:nvPr/>
            </p:nvGrpSpPr>
            <p:grpSpPr>
              <a:xfrm>
                <a:off x="1045677" y="1364131"/>
                <a:ext cx="376033" cy="302438"/>
                <a:chOff x="1045677" y="1364131"/>
                <a:chExt cx="376033" cy="302438"/>
              </a:xfrm>
            </p:grpSpPr>
            <p:sp>
              <p:nvSpPr>
                <p:cNvPr id="2868" name="Google Shape;2868;p24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4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4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4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248"/>
              <p:cNvGrpSpPr/>
              <p:nvPr/>
            </p:nvGrpSpPr>
            <p:grpSpPr>
              <a:xfrm>
                <a:off x="1532346" y="1409239"/>
                <a:ext cx="1542296" cy="272846"/>
                <a:chOff x="1532346" y="1409239"/>
                <a:chExt cx="1542296" cy="272846"/>
              </a:xfrm>
            </p:grpSpPr>
            <p:sp>
              <p:nvSpPr>
                <p:cNvPr id="2873" name="Google Shape;2873;p24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4" name="Google Shape;2874;p248"/>
                <p:cNvGrpSpPr/>
                <p:nvPr/>
              </p:nvGrpSpPr>
              <p:grpSpPr>
                <a:xfrm>
                  <a:off x="2430564" y="1427610"/>
                  <a:ext cx="644078" cy="193336"/>
                  <a:chOff x="2430564" y="1427610"/>
                  <a:chExt cx="644078" cy="193336"/>
                </a:xfrm>
              </p:grpSpPr>
              <p:sp>
                <p:nvSpPr>
                  <p:cNvPr id="2875" name="Google Shape;2875;p24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4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4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4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4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80" name="Google Shape;2880;p24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1" name="Google Shape;2881;p248"/>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882" name="Google Shape;2882;p248"/>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2883" name="Shape 2883"/>
        <p:cNvGrpSpPr/>
        <p:nvPr/>
      </p:nvGrpSpPr>
      <p:grpSpPr>
        <a:xfrm>
          <a:off x="0" y="0"/>
          <a:ext cx="0" cy="0"/>
          <a:chOff x="0" y="0"/>
          <a:chExt cx="0" cy="0"/>
        </a:xfrm>
      </p:grpSpPr>
      <p:sp>
        <p:nvSpPr>
          <p:cNvPr id="2884" name="Google Shape;2884;p249"/>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5" name="Google Shape;2885;p249"/>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6" name="Google Shape;2886;p249"/>
          <p:cNvGrpSpPr/>
          <p:nvPr/>
        </p:nvGrpSpPr>
        <p:grpSpPr>
          <a:xfrm>
            <a:off x="409957" y="4433682"/>
            <a:ext cx="2143330" cy="562473"/>
            <a:chOff x="831227" y="1197994"/>
            <a:chExt cx="2449800" cy="642900"/>
          </a:xfrm>
        </p:grpSpPr>
        <p:grpSp>
          <p:nvGrpSpPr>
            <p:cNvPr id="2887" name="Google Shape;2887;p249"/>
            <p:cNvGrpSpPr/>
            <p:nvPr/>
          </p:nvGrpSpPr>
          <p:grpSpPr>
            <a:xfrm>
              <a:off x="1045677" y="1364131"/>
              <a:ext cx="2028965" cy="317954"/>
              <a:chOff x="1045677" y="1364131"/>
              <a:chExt cx="2028965" cy="317954"/>
            </a:xfrm>
          </p:grpSpPr>
          <p:grpSp>
            <p:nvGrpSpPr>
              <p:cNvPr id="2888" name="Google Shape;2888;p249"/>
              <p:cNvGrpSpPr/>
              <p:nvPr/>
            </p:nvGrpSpPr>
            <p:grpSpPr>
              <a:xfrm>
                <a:off x="1045677" y="1364131"/>
                <a:ext cx="376033" cy="302438"/>
                <a:chOff x="1045677" y="1364131"/>
                <a:chExt cx="376033" cy="302438"/>
              </a:xfrm>
            </p:grpSpPr>
            <p:sp>
              <p:nvSpPr>
                <p:cNvPr id="2889" name="Google Shape;2889;p24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4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4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4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249"/>
              <p:cNvGrpSpPr/>
              <p:nvPr/>
            </p:nvGrpSpPr>
            <p:grpSpPr>
              <a:xfrm>
                <a:off x="1532346" y="1409239"/>
                <a:ext cx="1542296" cy="272846"/>
                <a:chOff x="1532346" y="1409239"/>
                <a:chExt cx="1542296" cy="272846"/>
              </a:xfrm>
            </p:grpSpPr>
            <p:sp>
              <p:nvSpPr>
                <p:cNvPr id="2894" name="Google Shape;2894;p24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5" name="Google Shape;2895;p249"/>
                <p:cNvGrpSpPr/>
                <p:nvPr/>
              </p:nvGrpSpPr>
              <p:grpSpPr>
                <a:xfrm>
                  <a:off x="2430564" y="1427610"/>
                  <a:ext cx="644078" cy="193336"/>
                  <a:chOff x="2430564" y="1427610"/>
                  <a:chExt cx="644078" cy="193336"/>
                </a:xfrm>
              </p:grpSpPr>
              <p:sp>
                <p:nvSpPr>
                  <p:cNvPr id="2896" name="Google Shape;2896;p24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4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4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4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4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01" name="Google Shape;2901;p24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2902" name="Shape 2902"/>
        <p:cNvGrpSpPr/>
        <p:nvPr/>
      </p:nvGrpSpPr>
      <p:grpSpPr>
        <a:xfrm>
          <a:off x="0" y="0"/>
          <a:ext cx="0" cy="0"/>
          <a:chOff x="0" y="0"/>
          <a:chExt cx="0" cy="0"/>
        </a:xfrm>
      </p:grpSpPr>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2903" name="Shape 2903"/>
        <p:cNvGrpSpPr/>
        <p:nvPr/>
      </p:nvGrpSpPr>
      <p:grpSpPr>
        <a:xfrm>
          <a:off x="0" y="0"/>
          <a:ext cx="0" cy="0"/>
          <a:chOff x="0" y="0"/>
          <a:chExt cx="0" cy="0"/>
        </a:xfrm>
      </p:grpSpPr>
      <p:grpSp>
        <p:nvGrpSpPr>
          <p:cNvPr id="2904" name="Google Shape;2904;p251"/>
          <p:cNvGrpSpPr/>
          <p:nvPr/>
        </p:nvGrpSpPr>
        <p:grpSpPr>
          <a:xfrm>
            <a:off x="409957" y="4433682"/>
            <a:ext cx="2143330" cy="562473"/>
            <a:chOff x="831227" y="1197994"/>
            <a:chExt cx="2449800" cy="642900"/>
          </a:xfrm>
        </p:grpSpPr>
        <p:grpSp>
          <p:nvGrpSpPr>
            <p:cNvPr id="2905" name="Google Shape;2905;p251"/>
            <p:cNvGrpSpPr/>
            <p:nvPr/>
          </p:nvGrpSpPr>
          <p:grpSpPr>
            <a:xfrm>
              <a:off x="1045677" y="1364131"/>
              <a:ext cx="2028965" cy="317954"/>
              <a:chOff x="1045677" y="1364131"/>
              <a:chExt cx="2028965" cy="317954"/>
            </a:xfrm>
          </p:grpSpPr>
          <p:grpSp>
            <p:nvGrpSpPr>
              <p:cNvPr id="2906" name="Google Shape;2906;p251"/>
              <p:cNvGrpSpPr/>
              <p:nvPr/>
            </p:nvGrpSpPr>
            <p:grpSpPr>
              <a:xfrm>
                <a:off x="1045677" y="1364131"/>
                <a:ext cx="376033" cy="302438"/>
                <a:chOff x="1045677" y="1364131"/>
                <a:chExt cx="376033" cy="302438"/>
              </a:xfrm>
            </p:grpSpPr>
            <p:sp>
              <p:nvSpPr>
                <p:cNvPr id="2907" name="Google Shape;2907;p25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5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5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5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251"/>
              <p:cNvGrpSpPr/>
              <p:nvPr/>
            </p:nvGrpSpPr>
            <p:grpSpPr>
              <a:xfrm>
                <a:off x="1532346" y="1409239"/>
                <a:ext cx="1542296" cy="272846"/>
                <a:chOff x="1532346" y="1409239"/>
                <a:chExt cx="1542296" cy="272846"/>
              </a:xfrm>
            </p:grpSpPr>
            <p:sp>
              <p:nvSpPr>
                <p:cNvPr id="2912" name="Google Shape;2912;p25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3" name="Google Shape;2913;p251"/>
                <p:cNvGrpSpPr/>
                <p:nvPr/>
              </p:nvGrpSpPr>
              <p:grpSpPr>
                <a:xfrm>
                  <a:off x="2430564" y="1427610"/>
                  <a:ext cx="644078" cy="193336"/>
                  <a:chOff x="2430564" y="1427610"/>
                  <a:chExt cx="644078" cy="193336"/>
                </a:xfrm>
              </p:grpSpPr>
              <p:sp>
                <p:nvSpPr>
                  <p:cNvPr id="2914" name="Google Shape;2914;p25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5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5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5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5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19" name="Google Shape;2919;p25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11">
    <p:spTree>
      <p:nvGrpSpPr>
        <p:cNvPr id="2920" name="Shape 2920"/>
        <p:cNvGrpSpPr/>
        <p:nvPr/>
      </p:nvGrpSpPr>
      <p:grpSpPr>
        <a:xfrm>
          <a:off x="0" y="0"/>
          <a:ext cx="0" cy="0"/>
          <a:chOff x="0" y="0"/>
          <a:chExt cx="0" cy="0"/>
        </a:xfrm>
      </p:grpSpPr>
      <p:grpSp>
        <p:nvGrpSpPr>
          <p:cNvPr id="2921" name="Google Shape;2921;p252"/>
          <p:cNvGrpSpPr/>
          <p:nvPr/>
        </p:nvGrpSpPr>
        <p:grpSpPr>
          <a:xfrm>
            <a:off x="522212" y="1321429"/>
            <a:ext cx="479498" cy="385684"/>
            <a:chOff x="6294751" y="783425"/>
            <a:chExt cx="5020925" cy="4038575"/>
          </a:xfrm>
        </p:grpSpPr>
        <p:sp>
          <p:nvSpPr>
            <p:cNvPr id="2922" name="Google Shape;2922;p25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5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5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5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252"/>
          <p:cNvGrpSpPr/>
          <p:nvPr/>
        </p:nvGrpSpPr>
        <p:grpSpPr>
          <a:xfrm>
            <a:off x="761948" y="4603434"/>
            <a:ext cx="1190118" cy="210542"/>
            <a:chOff x="990623" y="4603434"/>
            <a:chExt cx="1190118" cy="210542"/>
          </a:xfrm>
        </p:grpSpPr>
        <p:sp>
          <p:nvSpPr>
            <p:cNvPr id="2927" name="Google Shape;2927;p25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5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5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5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5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5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3" name="Google Shape;2933;p252"/>
          <p:cNvSpPr txBox="1"/>
          <p:nvPr>
            <p:ph idx="1" type="body"/>
          </p:nvPr>
        </p:nvSpPr>
        <p:spPr>
          <a:xfrm>
            <a:off x="5207050" y="1514350"/>
            <a:ext cx="1904700" cy="1057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2934" name="Google Shape;2934;p252"/>
          <p:cNvSpPr txBox="1"/>
          <p:nvPr>
            <p:ph type="title"/>
          </p:nvPr>
        </p:nvSpPr>
        <p:spPr>
          <a:xfrm>
            <a:off x="761950" y="2219400"/>
            <a:ext cx="4445100" cy="2114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p:cSld name="Sub Category Divider">
    <p:spTree>
      <p:nvGrpSpPr>
        <p:cNvPr id="2935" name="Shape 2935"/>
        <p:cNvGrpSpPr/>
        <p:nvPr/>
      </p:nvGrpSpPr>
      <p:grpSpPr>
        <a:xfrm>
          <a:off x="0" y="0"/>
          <a:ext cx="0" cy="0"/>
          <a:chOff x="0" y="0"/>
          <a:chExt cx="0" cy="0"/>
        </a:xfrm>
      </p:grpSpPr>
      <p:grpSp>
        <p:nvGrpSpPr>
          <p:cNvPr id="2936" name="Google Shape;2936;p253"/>
          <p:cNvGrpSpPr/>
          <p:nvPr/>
        </p:nvGrpSpPr>
        <p:grpSpPr>
          <a:xfrm>
            <a:off x="-10287" y="-32548"/>
            <a:ext cx="9164625" cy="5194173"/>
            <a:chOff x="-10312" y="-8075"/>
            <a:chExt cx="9164625" cy="5169875"/>
          </a:xfrm>
        </p:grpSpPr>
        <p:sp>
          <p:nvSpPr>
            <p:cNvPr id="2937" name="Google Shape;2937;p253"/>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938" name="Google Shape;2938;p253"/>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939" name="Google Shape;2939;p253"/>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2940" name="Shape 2940"/>
        <p:cNvGrpSpPr/>
        <p:nvPr/>
      </p:nvGrpSpPr>
      <p:grpSpPr>
        <a:xfrm>
          <a:off x="0" y="0"/>
          <a:ext cx="0" cy="0"/>
          <a:chOff x="0" y="0"/>
          <a:chExt cx="0" cy="0"/>
        </a:xfrm>
      </p:grpSpPr>
      <p:sp>
        <p:nvSpPr>
          <p:cNvPr id="2941" name="Google Shape;2941;p254"/>
          <p:cNvSpPr txBox="1"/>
          <p:nvPr>
            <p:ph type="title"/>
          </p:nvPr>
        </p:nvSpPr>
        <p:spPr>
          <a:xfrm>
            <a:off x="761950" y="809375"/>
            <a:ext cx="3175200" cy="17625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2942" name="Google Shape;2942;p254"/>
          <p:cNvGrpSpPr/>
          <p:nvPr/>
        </p:nvGrpSpPr>
        <p:grpSpPr>
          <a:xfrm>
            <a:off x="614120" y="4568626"/>
            <a:ext cx="1565658" cy="245350"/>
            <a:chOff x="614120" y="4568626"/>
            <a:chExt cx="1565658" cy="245350"/>
          </a:xfrm>
        </p:grpSpPr>
        <p:grpSp>
          <p:nvGrpSpPr>
            <p:cNvPr id="2943" name="Google Shape;2943;p254"/>
            <p:cNvGrpSpPr/>
            <p:nvPr/>
          </p:nvGrpSpPr>
          <p:grpSpPr>
            <a:xfrm>
              <a:off x="614120" y="4568626"/>
              <a:ext cx="290167" cy="233377"/>
              <a:chOff x="614120" y="4568626"/>
              <a:chExt cx="290167" cy="233377"/>
            </a:xfrm>
          </p:grpSpPr>
          <p:sp>
            <p:nvSpPr>
              <p:cNvPr id="2944" name="Google Shape;2944;p25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5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5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5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8" name="Google Shape;2948;p254"/>
            <p:cNvGrpSpPr/>
            <p:nvPr/>
          </p:nvGrpSpPr>
          <p:grpSpPr>
            <a:xfrm>
              <a:off x="989660" y="4603434"/>
              <a:ext cx="1190118" cy="210542"/>
              <a:chOff x="989660" y="4603434"/>
              <a:chExt cx="1190118" cy="210542"/>
            </a:xfrm>
          </p:grpSpPr>
          <p:sp>
            <p:nvSpPr>
              <p:cNvPr id="2949" name="Google Shape;2949;p25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0" name="Google Shape;2950;p254"/>
              <p:cNvGrpSpPr/>
              <p:nvPr/>
            </p:nvGrpSpPr>
            <p:grpSpPr>
              <a:xfrm>
                <a:off x="1682774" y="4617610"/>
                <a:ext cx="497005" cy="149188"/>
                <a:chOff x="1682774" y="4617610"/>
                <a:chExt cx="497005" cy="149188"/>
              </a:xfrm>
            </p:grpSpPr>
            <p:sp>
              <p:nvSpPr>
                <p:cNvPr id="2951" name="Google Shape;2951;p25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5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5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5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5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key points" showMasterSp="0">
  <p:cSld name="Blank_1_1_1_1_1">
    <p:spTree>
      <p:nvGrpSpPr>
        <p:cNvPr id="246" name="Shape 246"/>
        <p:cNvGrpSpPr/>
        <p:nvPr/>
      </p:nvGrpSpPr>
      <p:grpSpPr>
        <a:xfrm>
          <a:off x="0" y="0"/>
          <a:ext cx="0" cy="0"/>
          <a:chOff x="0" y="0"/>
          <a:chExt cx="0" cy="0"/>
        </a:xfrm>
      </p:grpSpPr>
      <p:grpSp>
        <p:nvGrpSpPr>
          <p:cNvPr id="247" name="Google Shape;247;p26"/>
          <p:cNvGrpSpPr/>
          <p:nvPr/>
        </p:nvGrpSpPr>
        <p:grpSpPr>
          <a:xfrm>
            <a:off x="0" y="0"/>
            <a:ext cx="9144000" cy="5148032"/>
            <a:chOff x="0" y="0"/>
            <a:chExt cx="9144000" cy="5148032"/>
          </a:xfrm>
        </p:grpSpPr>
        <p:grpSp>
          <p:nvGrpSpPr>
            <p:cNvPr id="248" name="Google Shape;248;p26"/>
            <p:cNvGrpSpPr/>
            <p:nvPr/>
          </p:nvGrpSpPr>
          <p:grpSpPr>
            <a:xfrm>
              <a:off x="0" y="0"/>
              <a:ext cx="9144000" cy="5148032"/>
              <a:chOff x="0" y="0"/>
              <a:chExt cx="9144000" cy="5148032"/>
            </a:xfrm>
          </p:grpSpPr>
          <p:pic>
            <p:nvPicPr>
              <p:cNvPr id="249" name="Google Shape;249;p26"/>
              <p:cNvPicPr preferRelativeResize="0"/>
              <p:nvPr/>
            </p:nvPicPr>
            <p:blipFill rotWithShape="1">
              <a:blip r:embed="rId2">
                <a:alphaModFix/>
              </a:blip>
              <a:srcRect b="5003" l="0" r="0" t="4995"/>
              <a:stretch/>
            </p:blipFill>
            <p:spPr>
              <a:xfrm>
                <a:off x="0" y="0"/>
                <a:ext cx="9144000" cy="5143500"/>
              </a:xfrm>
              <a:prstGeom prst="rect">
                <a:avLst/>
              </a:prstGeom>
              <a:noFill/>
              <a:ln>
                <a:noFill/>
              </a:ln>
            </p:spPr>
          </p:pic>
          <p:grpSp>
            <p:nvGrpSpPr>
              <p:cNvPr id="250" name="Google Shape;250;p26"/>
              <p:cNvGrpSpPr/>
              <p:nvPr/>
            </p:nvGrpSpPr>
            <p:grpSpPr>
              <a:xfrm>
                <a:off x="386711" y="5114356"/>
                <a:ext cx="1796787" cy="33676"/>
                <a:chOff x="2031822" y="2229250"/>
                <a:chExt cx="2193612" cy="39900"/>
              </a:xfrm>
            </p:grpSpPr>
            <p:sp>
              <p:nvSpPr>
                <p:cNvPr id="251" name="Google Shape;251;p2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5" name="Google Shape;255;p26"/>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256" name="Google Shape;256;p26"/>
            <p:cNvSpPr/>
            <p:nvPr/>
          </p:nvSpPr>
          <p:spPr>
            <a:xfrm>
              <a:off x="3835950" y="1835688"/>
              <a:ext cx="1472100" cy="1472100"/>
            </a:xfrm>
            <a:prstGeom prst="ellipse">
              <a:avLst/>
            </a:prstGeom>
            <a:solidFill>
              <a:srgbClr val="FFFFFF"/>
            </a:solidFill>
            <a:ln>
              <a:noFill/>
            </a:ln>
            <a:effectLst>
              <a:outerShdw blurRad="357188" rotWithShape="0" algn="bl" dir="5400000" dist="9525">
                <a:srgbClr val="000000">
                  <a:alpha val="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26"/>
            <p:cNvPicPr preferRelativeResize="0"/>
            <p:nvPr/>
          </p:nvPicPr>
          <p:blipFill rotWithShape="1">
            <a:blip r:embed="rId4">
              <a:alphaModFix/>
            </a:blip>
            <a:srcRect b="0" l="0" r="0" t="0"/>
            <a:stretch/>
          </p:blipFill>
          <p:spPr>
            <a:xfrm>
              <a:off x="4220538" y="2220288"/>
              <a:ext cx="702924" cy="702924"/>
            </a:xfrm>
            <a:prstGeom prst="rect">
              <a:avLst/>
            </a:prstGeom>
            <a:noFill/>
            <a:ln>
              <a:noFill/>
            </a:ln>
          </p:spPr>
        </p:pic>
      </p:grpSp>
      <p:sp>
        <p:nvSpPr>
          <p:cNvPr id="258" name="Google Shape;258;p26"/>
          <p:cNvSpPr txBox="1"/>
          <p:nvPr>
            <p:ph type="title"/>
          </p:nvPr>
        </p:nvSpPr>
        <p:spPr>
          <a:xfrm>
            <a:off x="477075"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9" name="Google Shape;259;p26"/>
          <p:cNvSpPr txBox="1"/>
          <p:nvPr>
            <p:ph idx="2" type="title"/>
          </p:nvPr>
        </p:nvSpPr>
        <p:spPr>
          <a:xfrm>
            <a:off x="477075"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0" name="Google Shape;260;p26"/>
          <p:cNvSpPr txBox="1"/>
          <p:nvPr>
            <p:ph idx="3" type="title"/>
          </p:nvPr>
        </p:nvSpPr>
        <p:spPr>
          <a:xfrm>
            <a:off x="5049000"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26"/>
          <p:cNvSpPr txBox="1"/>
          <p:nvPr>
            <p:ph idx="4" type="title"/>
          </p:nvPr>
        </p:nvSpPr>
        <p:spPr>
          <a:xfrm>
            <a:off x="5049000"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6"/>
          <p:cNvSpPr txBox="1"/>
          <p:nvPr>
            <p:ph idx="5" type="title"/>
          </p:nvPr>
        </p:nvSpPr>
        <p:spPr>
          <a:xfrm>
            <a:off x="2109550"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3" name="Google Shape;263;p26"/>
          <p:cNvSpPr txBox="1"/>
          <p:nvPr>
            <p:ph idx="6" type="title"/>
          </p:nvPr>
        </p:nvSpPr>
        <p:spPr>
          <a:xfrm>
            <a:off x="6681625"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4" name="Google Shape;264;p26"/>
          <p:cNvSpPr txBox="1"/>
          <p:nvPr>
            <p:ph idx="7" type="title"/>
          </p:nvPr>
        </p:nvSpPr>
        <p:spPr>
          <a:xfrm>
            <a:off x="2109550"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5" name="Google Shape;265;p26"/>
          <p:cNvSpPr txBox="1"/>
          <p:nvPr>
            <p:ph idx="8" type="title"/>
          </p:nvPr>
        </p:nvSpPr>
        <p:spPr>
          <a:xfrm>
            <a:off x="6681625"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Blue">
  <p:cSld name="CUSTOM_5_1">
    <p:spTree>
      <p:nvGrpSpPr>
        <p:cNvPr id="2956" name="Shape 2956"/>
        <p:cNvGrpSpPr/>
        <p:nvPr/>
      </p:nvGrpSpPr>
      <p:grpSpPr>
        <a:xfrm>
          <a:off x="0" y="0"/>
          <a:ext cx="0" cy="0"/>
          <a:chOff x="0" y="0"/>
          <a:chExt cx="0" cy="0"/>
        </a:xfrm>
      </p:grpSpPr>
      <p:grpSp>
        <p:nvGrpSpPr>
          <p:cNvPr id="2957" name="Google Shape;2957;p255"/>
          <p:cNvGrpSpPr/>
          <p:nvPr/>
        </p:nvGrpSpPr>
        <p:grpSpPr>
          <a:xfrm>
            <a:off x="0" y="0"/>
            <a:ext cx="9144000" cy="5143500"/>
            <a:chOff x="0" y="0"/>
            <a:chExt cx="9144000" cy="5143500"/>
          </a:xfrm>
        </p:grpSpPr>
        <p:pic>
          <p:nvPicPr>
            <p:cNvPr id="2958" name="Google Shape;2958;p255"/>
            <p:cNvPicPr preferRelativeResize="0"/>
            <p:nvPr/>
          </p:nvPicPr>
          <p:blipFill rotWithShape="1">
            <a:blip r:embed="rId2">
              <a:alphaModFix/>
            </a:blip>
            <a:srcRect b="5004" l="0" r="0" t="4995"/>
            <a:stretch/>
          </p:blipFill>
          <p:spPr>
            <a:xfrm>
              <a:off x="0" y="0"/>
              <a:ext cx="9144000" cy="5143500"/>
            </a:xfrm>
            <a:prstGeom prst="rect">
              <a:avLst/>
            </a:prstGeom>
            <a:noFill/>
            <a:ln>
              <a:noFill/>
            </a:ln>
          </p:spPr>
        </p:pic>
        <p:pic>
          <p:nvPicPr>
            <p:cNvPr id="2959" name="Google Shape;2959;p255"/>
            <p:cNvPicPr preferRelativeResize="0"/>
            <p:nvPr/>
          </p:nvPicPr>
          <p:blipFill>
            <a:blip r:embed="rId3">
              <a:alphaModFix/>
            </a:blip>
            <a:stretch>
              <a:fillRect/>
            </a:stretch>
          </p:blipFill>
          <p:spPr>
            <a:xfrm>
              <a:off x="397975" y="4746041"/>
              <a:ext cx="878700" cy="157434"/>
            </a:xfrm>
            <a:prstGeom prst="rect">
              <a:avLst/>
            </a:prstGeom>
            <a:noFill/>
            <a:ln>
              <a:noFill/>
            </a:ln>
          </p:spPr>
        </p:pic>
      </p:grpSp>
      <p:sp>
        <p:nvSpPr>
          <p:cNvPr id="2960" name="Google Shape;2960;p255"/>
          <p:cNvSpPr txBox="1"/>
          <p:nvPr>
            <p:ph type="title"/>
          </p:nvPr>
        </p:nvSpPr>
        <p:spPr>
          <a:xfrm>
            <a:off x="298600" y="2126650"/>
            <a:ext cx="7679400" cy="6597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2961" name="Google Shape;2961;p255"/>
          <p:cNvSpPr txBox="1"/>
          <p:nvPr>
            <p:ph idx="2" type="title"/>
          </p:nvPr>
        </p:nvSpPr>
        <p:spPr>
          <a:xfrm>
            <a:off x="298600" y="2633950"/>
            <a:ext cx="7679400" cy="659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p:cSld name="TITLE_AND_BODY_3_1_2">
    <p:spTree>
      <p:nvGrpSpPr>
        <p:cNvPr id="2962" name="Shape 2962"/>
        <p:cNvGrpSpPr/>
        <p:nvPr/>
      </p:nvGrpSpPr>
      <p:grpSpPr>
        <a:xfrm>
          <a:off x="0" y="0"/>
          <a:ext cx="0" cy="0"/>
          <a:chOff x="0" y="0"/>
          <a:chExt cx="0" cy="0"/>
        </a:xfrm>
      </p:grpSpPr>
      <p:grpSp>
        <p:nvGrpSpPr>
          <p:cNvPr id="2963" name="Google Shape;2963;p256"/>
          <p:cNvGrpSpPr/>
          <p:nvPr/>
        </p:nvGrpSpPr>
        <p:grpSpPr>
          <a:xfrm>
            <a:off x="386711" y="5114356"/>
            <a:ext cx="1796788" cy="33676"/>
            <a:chOff x="2031822" y="2229250"/>
            <a:chExt cx="2193613" cy="39900"/>
          </a:xfrm>
        </p:grpSpPr>
        <p:sp>
          <p:nvSpPr>
            <p:cNvPr id="2964" name="Google Shape;2964;p256"/>
            <p:cNvSpPr/>
            <p:nvPr/>
          </p:nvSpPr>
          <p:spPr>
            <a:xfrm>
              <a:off x="2031822" y="2229250"/>
              <a:ext cx="548400" cy="39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56"/>
            <p:cNvSpPr/>
            <p:nvPr/>
          </p:nvSpPr>
          <p:spPr>
            <a:xfrm>
              <a:off x="2580226" y="2229250"/>
              <a:ext cx="548400" cy="39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56"/>
            <p:cNvSpPr/>
            <p:nvPr/>
          </p:nvSpPr>
          <p:spPr>
            <a:xfrm>
              <a:off x="3677034" y="2229250"/>
              <a:ext cx="548400" cy="39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56"/>
            <p:cNvSpPr/>
            <p:nvPr/>
          </p:nvSpPr>
          <p:spPr>
            <a:xfrm>
              <a:off x="3128621" y="2229250"/>
              <a:ext cx="548400" cy="39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8" name="Google Shape;2968;p256"/>
          <p:cNvPicPr preferRelativeResize="0"/>
          <p:nvPr/>
        </p:nvPicPr>
        <p:blipFill>
          <a:blip r:embed="rId2">
            <a:alphaModFix/>
          </a:blip>
          <a:stretch>
            <a:fillRect/>
          </a:stretch>
        </p:blipFill>
        <p:spPr>
          <a:xfrm>
            <a:off x="386625" y="4747950"/>
            <a:ext cx="868051" cy="155525"/>
          </a:xfrm>
          <a:prstGeom prst="rect">
            <a:avLst/>
          </a:prstGeom>
          <a:noFill/>
          <a:ln>
            <a:noFill/>
          </a:ln>
        </p:spPr>
      </p:pic>
      <p:sp>
        <p:nvSpPr>
          <p:cNvPr id="2969" name="Google Shape;2969;p256"/>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Roboto"/>
                <a:ea typeface="Roboto"/>
                <a:cs typeface="Roboto"/>
                <a:sym typeface="Roboto"/>
              </a:rPr>
              <a:t>© 2017 Google Inc. All rights reserved.</a:t>
            </a:r>
            <a:endParaRPr sz="700">
              <a:solidFill>
                <a:srgbClr val="888888"/>
              </a:solidFill>
              <a:latin typeface="Roboto"/>
              <a:ea typeface="Roboto"/>
              <a:cs typeface="Roboto"/>
              <a:sym typeface="Roboto"/>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deas">
  <p:cSld name="CUSTOM_3_2">
    <p:spTree>
      <p:nvGrpSpPr>
        <p:cNvPr id="2970" name="Shape 2970"/>
        <p:cNvGrpSpPr/>
        <p:nvPr/>
      </p:nvGrpSpPr>
      <p:grpSpPr>
        <a:xfrm>
          <a:off x="0" y="0"/>
          <a:ext cx="0" cy="0"/>
          <a:chOff x="0" y="0"/>
          <a:chExt cx="0" cy="0"/>
        </a:xfrm>
      </p:grpSpPr>
      <p:sp>
        <p:nvSpPr>
          <p:cNvPr id="2971" name="Google Shape;2971;p257"/>
          <p:cNvSpPr txBox="1"/>
          <p:nvPr>
            <p:ph type="title"/>
          </p:nvPr>
        </p:nvSpPr>
        <p:spPr>
          <a:xfrm>
            <a:off x="298000" y="1582875"/>
            <a:ext cx="1586100" cy="70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972" name="Google Shape;2972;p257"/>
          <p:cNvSpPr txBox="1"/>
          <p:nvPr>
            <p:ph idx="2" type="title"/>
          </p:nvPr>
        </p:nvSpPr>
        <p:spPr>
          <a:xfrm>
            <a:off x="298000" y="2284875"/>
            <a:ext cx="1586100" cy="203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973" name="Google Shape;2973;p257"/>
          <p:cNvSpPr txBox="1"/>
          <p:nvPr>
            <p:ph idx="3" type="title"/>
          </p:nvPr>
        </p:nvSpPr>
        <p:spPr>
          <a:xfrm>
            <a:off x="2036738" y="2284875"/>
            <a:ext cx="1586100" cy="203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974" name="Google Shape;2974;p257"/>
          <p:cNvSpPr txBox="1"/>
          <p:nvPr>
            <p:ph idx="4" type="title"/>
          </p:nvPr>
        </p:nvSpPr>
        <p:spPr>
          <a:xfrm>
            <a:off x="3775480" y="1582875"/>
            <a:ext cx="1586100" cy="70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975" name="Google Shape;2975;p257"/>
          <p:cNvSpPr txBox="1"/>
          <p:nvPr>
            <p:ph idx="5" type="title"/>
          </p:nvPr>
        </p:nvSpPr>
        <p:spPr>
          <a:xfrm>
            <a:off x="3775475" y="2284875"/>
            <a:ext cx="1586100" cy="203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976" name="Google Shape;2976;p257"/>
          <p:cNvSpPr txBox="1"/>
          <p:nvPr>
            <p:ph idx="6" type="title"/>
          </p:nvPr>
        </p:nvSpPr>
        <p:spPr>
          <a:xfrm>
            <a:off x="5514220" y="1582875"/>
            <a:ext cx="1586100" cy="70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977" name="Google Shape;2977;p257"/>
          <p:cNvSpPr txBox="1"/>
          <p:nvPr>
            <p:ph idx="7" type="title"/>
          </p:nvPr>
        </p:nvSpPr>
        <p:spPr>
          <a:xfrm>
            <a:off x="5514213" y="2284875"/>
            <a:ext cx="1586100" cy="203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978" name="Google Shape;2978;p257"/>
          <p:cNvSpPr txBox="1"/>
          <p:nvPr>
            <p:ph idx="8" type="title"/>
          </p:nvPr>
        </p:nvSpPr>
        <p:spPr>
          <a:xfrm>
            <a:off x="7252973" y="1582875"/>
            <a:ext cx="1586100" cy="70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sp>
        <p:nvSpPr>
          <p:cNvPr id="2979" name="Google Shape;2979;p257"/>
          <p:cNvSpPr txBox="1"/>
          <p:nvPr>
            <p:ph idx="9" type="title"/>
          </p:nvPr>
        </p:nvSpPr>
        <p:spPr>
          <a:xfrm>
            <a:off x="7252963" y="2284875"/>
            <a:ext cx="1586100" cy="203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p:txBody>
      </p:sp>
      <p:sp>
        <p:nvSpPr>
          <p:cNvPr id="2980" name="Google Shape;2980;p257"/>
          <p:cNvSpPr txBox="1"/>
          <p:nvPr>
            <p:ph idx="13" type="title"/>
          </p:nvPr>
        </p:nvSpPr>
        <p:spPr>
          <a:xfrm>
            <a:off x="2036740" y="1582875"/>
            <a:ext cx="1586100" cy="702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p:txBody>
      </p:sp>
      <p:grpSp>
        <p:nvGrpSpPr>
          <p:cNvPr id="2981" name="Google Shape;2981;p257"/>
          <p:cNvGrpSpPr/>
          <p:nvPr/>
        </p:nvGrpSpPr>
        <p:grpSpPr>
          <a:xfrm>
            <a:off x="386625" y="4747950"/>
            <a:ext cx="8452575" cy="400082"/>
            <a:chOff x="386625" y="4747950"/>
            <a:chExt cx="8452575" cy="400082"/>
          </a:xfrm>
        </p:grpSpPr>
        <p:sp>
          <p:nvSpPr>
            <p:cNvPr id="2982" name="Google Shape;2982;p25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983" name="Google Shape;2983;p257"/>
            <p:cNvGrpSpPr/>
            <p:nvPr/>
          </p:nvGrpSpPr>
          <p:grpSpPr>
            <a:xfrm>
              <a:off x="386711" y="5114356"/>
              <a:ext cx="1796788" cy="33676"/>
              <a:chOff x="2031822" y="2229250"/>
              <a:chExt cx="2193613" cy="39900"/>
            </a:xfrm>
          </p:grpSpPr>
          <p:sp>
            <p:nvSpPr>
              <p:cNvPr id="2984" name="Google Shape;2984;p25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5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5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5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8" name="Google Shape;2988;p257"/>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2989" name="Google Shape;2989;p257"/>
          <p:cNvSpPr txBox="1"/>
          <p:nvPr>
            <p:ph idx="14" type="title"/>
          </p:nvPr>
        </p:nvSpPr>
        <p:spPr>
          <a:xfrm>
            <a:off x="298600" y="549575"/>
            <a:ext cx="8540700" cy="659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showMasterSp="0">
  <p:cSld name="Blank_1">
    <p:spTree>
      <p:nvGrpSpPr>
        <p:cNvPr id="2990" name="Shape 2990"/>
        <p:cNvGrpSpPr/>
        <p:nvPr/>
      </p:nvGrpSpPr>
      <p:grpSpPr>
        <a:xfrm>
          <a:off x="0" y="0"/>
          <a:ext cx="0" cy="0"/>
          <a:chOff x="0" y="0"/>
          <a:chExt cx="0" cy="0"/>
        </a:xfrm>
      </p:grpSpPr>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91" name="Shape 2991"/>
        <p:cNvGrpSpPr/>
        <p:nvPr/>
      </p:nvGrpSpPr>
      <p:grpSpPr>
        <a:xfrm>
          <a:off x="0" y="0"/>
          <a:ext cx="0" cy="0"/>
          <a:chOff x="0" y="0"/>
          <a:chExt cx="0" cy="0"/>
        </a:xfrm>
      </p:grpSpPr>
      <p:sp>
        <p:nvSpPr>
          <p:cNvPr id="2992" name="Google Shape;2992;p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993" name="Google Shape;2993;p2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994" name="Google Shape;2994;p2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2995" name="Shape 2995"/>
        <p:cNvGrpSpPr/>
        <p:nvPr/>
      </p:nvGrpSpPr>
      <p:grpSpPr>
        <a:xfrm>
          <a:off x="0" y="0"/>
          <a:ext cx="0" cy="0"/>
          <a:chOff x="0" y="0"/>
          <a:chExt cx="0" cy="0"/>
        </a:xfrm>
      </p:grpSpPr>
      <p:grpSp>
        <p:nvGrpSpPr>
          <p:cNvPr id="2996" name="Google Shape;2996;p260"/>
          <p:cNvGrpSpPr/>
          <p:nvPr/>
        </p:nvGrpSpPr>
        <p:grpSpPr>
          <a:xfrm>
            <a:off x="390657" y="4404732"/>
            <a:ext cx="2143330" cy="562473"/>
            <a:chOff x="831227" y="1197994"/>
            <a:chExt cx="2449800" cy="642900"/>
          </a:xfrm>
        </p:grpSpPr>
        <p:grpSp>
          <p:nvGrpSpPr>
            <p:cNvPr id="2997" name="Google Shape;2997;p260"/>
            <p:cNvGrpSpPr/>
            <p:nvPr/>
          </p:nvGrpSpPr>
          <p:grpSpPr>
            <a:xfrm>
              <a:off x="1045677" y="1364131"/>
              <a:ext cx="2028965" cy="317954"/>
              <a:chOff x="1045677" y="1364131"/>
              <a:chExt cx="2028965" cy="317954"/>
            </a:xfrm>
          </p:grpSpPr>
          <p:grpSp>
            <p:nvGrpSpPr>
              <p:cNvPr id="2998" name="Google Shape;2998;p260"/>
              <p:cNvGrpSpPr/>
              <p:nvPr/>
            </p:nvGrpSpPr>
            <p:grpSpPr>
              <a:xfrm>
                <a:off x="1045677" y="1364131"/>
                <a:ext cx="376033" cy="302438"/>
                <a:chOff x="1045677" y="1364131"/>
                <a:chExt cx="376033" cy="302438"/>
              </a:xfrm>
            </p:grpSpPr>
            <p:sp>
              <p:nvSpPr>
                <p:cNvPr id="2999" name="Google Shape;2999;p26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6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6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6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3" name="Google Shape;3003;p260"/>
              <p:cNvGrpSpPr/>
              <p:nvPr/>
            </p:nvGrpSpPr>
            <p:grpSpPr>
              <a:xfrm>
                <a:off x="1532346" y="1409239"/>
                <a:ext cx="1542296" cy="272846"/>
                <a:chOff x="1532346" y="1409239"/>
                <a:chExt cx="1542296" cy="272846"/>
              </a:xfrm>
            </p:grpSpPr>
            <p:sp>
              <p:nvSpPr>
                <p:cNvPr id="3004" name="Google Shape;3004;p26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5" name="Google Shape;3005;p260"/>
                <p:cNvGrpSpPr/>
                <p:nvPr/>
              </p:nvGrpSpPr>
              <p:grpSpPr>
                <a:xfrm>
                  <a:off x="2430564" y="1427610"/>
                  <a:ext cx="644078" cy="193336"/>
                  <a:chOff x="2430564" y="1427610"/>
                  <a:chExt cx="644078" cy="193336"/>
                </a:xfrm>
              </p:grpSpPr>
              <p:sp>
                <p:nvSpPr>
                  <p:cNvPr id="3006" name="Google Shape;3006;p26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6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6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6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6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11" name="Google Shape;3011;p26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CP Logo bottom left">
  <p:cSld name="TITLE_1_1">
    <p:spTree>
      <p:nvGrpSpPr>
        <p:cNvPr id="3012" name="Shape 3012"/>
        <p:cNvGrpSpPr/>
        <p:nvPr/>
      </p:nvGrpSpPr>
      <p:grpSpPr>
        <a:xfrm>
          <a:off x="0" y="0"/>
          <a:ext cx="0" cy="0"/>
          <a:chOff x="0" y="0"/>
          <a:chExt cx="0" cy="0"/>
        </a:xfrm>
      </p:grpSpPr>
      <p:sp>
        <p:nvSpPr>
          <p:cNvPr id="3013" name="Google Shape;3013;p261"/>
          <p:cNvSpPr/>
          <p:nvPr/>
        </p:nvSpPr>
        <p:spPr>
          <a:xfrm>
            <a:off x="-169" y="-13275"/>
            <a:ext cx="9144000" cy="5156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3014" name="Google Shape;3014;p261"/>
          <p:cNvGrpSpPr/>
          <p:nvPr/>
        </p:nvGrpSpPr>
        <p:grpSpPr>
          <a:xfrm>
            <a:off x="3" y="4898406"/>
            <a:ext cx="818533" cy="26447"/>
            <a:chOff x="10313692" y="5282680"/>
            <a:chExt cx="1095614" cy="35400"/>
          </a:xfrm>
        </p:grpSpPr>
        <p:sp>
          <p:nvSpPr>
            <p:cNvPr id="3015" name="Google Shape;3015;p261"/>
            <p:cNvSpPr/>
            <p:nvPr/>
          </p:nvSpPr>
          <p:spPr>
            <a:xfrm>
              <a:off x="10581406" y="5282680"/>
              <a:ext cx="277500" cy="35400"/>
            </a:xfrm>
            <a:prstGeom prst="rect">
              <a:avLst/>
            </a:prstGeom>
            <a:solidFill>
              <a:srgbClr val="D84437"/>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3016" name="Google Shape;3016;p261"/>
            <p:cNvSpPr/>
            <p:nvPr/>
          </p:nvSpPr>
          <p:spPr>
            <a:xfrm>
              <a:off x="10858801" y="5282680"/>
              <a:ext cx="275100" cy="35400"/>
            </a:xfrm>
            <a:prstGeom prst="rect">
              <a:avLst/>
            </a:prstGeom>
            <a:solidFill>
              <a:srgbClr val="F4B40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3017" name="Google Shape;3017;p261"/>
            <p:cNvSpPr/>
            <p:nvPr/>
          </p:nvSpPr>
          <p:spPr>
            <a:xfrm>
              <a:off x="11133906" y="5282680"/>
              <a:ext cx="275400" cy="35400"/>
            </a:xfrm>
            <a:prstGeom prst="rect">
              <a:avLst/>
            </a:prstGeom>
            <a:solidFill>
              <a:srgbClr val="0F9D58"/>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3018" name="Google Shape;3018;p261"/>
            <p:cNvSpPr/>
            <p:nvPr/>
          </p:nvSpPr>
          <p:spPr>
            <a:xfrm>
              <a:off x="10313692" y="5282680"/>
              <a:ext cx="277500" cy="35400"/>
            </a:xfrm>
            <a:prstGeom prst="rect">
              <a:avLst/>
            </a:prstGeom>
            <a:solidFill>
              <a:srgbClr val="4285F4"/>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lang="en"/>
                <a:t> </a:t>
              </a:r>
              <a:endParaRPr/>
            </a:p>
          </p:txBody>
        </p:sp>
      </p:grpSp>
      <p:pic>
        <p:nvPicPr>
          <p:cNvPr descr="logo_lockup_cloud_platform_icon_horizontal.png" id="3019" name="Google Shape;3019;p261"/>
          <p:cNvPicPr preferRelativeResize="0"/>
          <p:nvPr/>
        </p:nvPicPr>
        <p:blipFill>
          <a:blip r:embed="rId2">
            <a:alphaModFix/>
          </a:blip>
          <a:stretch>
            <a:fillRect/>
          </a:stretch>
        </p:blipFill>
        <p:spPr>
          <a:xfrm>
            <a:off x="101031" y="4845612"/>
            <a:ext cx="1444252" cy="374000"/>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image Slide with description">
  <p:cSld name="Full-bleed image Slide with description">
    <p:bg>
      <p:bgPr>
        <a:solidFill>
          <a:srgbClr val="333333"/>
        </a:solidFill>
      </p:bgPr>
    </p:bg>
    <p:spTree>
      <p:nvGrpSpPr>
        <p:cNvPr id="3020" name="Shape 3020"/>
        <p:cNvGrpSpPr/>
        <p:nvPr/>
      </p:nvGrpSpPr>
      <p:grpSpPr>
        <a:xfrm>
          <a:off x="0" y="0"/>
          <a:ext cx="0" cy="0"/>
          <a:chOff x="0" y="0"/>
          <a:chExt cx="0" cy="0"/>
        </a:xfrm>
      </p:grpSpPr>
      <p:sp>
        <p:nvSpPr>
          <p:cNvPr id="3021" name="Google Shape;3021;p262"/>
          <p:cNvSpPr txBox="1"/>
          <p:nvPr>
            <p:ph idx="1" type="body"/>
          </p:nvPr>
        </p:nvSpPr>
        <p:spPr>
          <a:xfrm>
            <a:off x="382432" y="1380950"/>
            <a:ext cx="1979700" cy="3095700"/>
          </a:xfrm>
          <a:prstGeom prst="rect">
            <a:avLst/>
          </a:prstGeom>
          <a:noFill/>
          <a:ln>
            <a:noFill/>
          </a:ln>
        </p:spPr>
        <p:txBody>
          <a:bodyPr anchorCtr="0" anchor="t" bIns="91425" lIns="91425" spcFirstLastPara="1" rIns="91425" wrap="square" tIns="91425">
            <a:noAutofit/>
          </a:bodyPr>
          <a:lstStyle>
            <a:lvl1pPr indent="-304800" lvl="0" marL="457200" rtl="0">
              <a:lnSpc>
                <a:spcPct val="110000"/>
              </a:lnSpc>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022" name="Google Shape;3022;p262"/>
          <p:cNvSpPr txBox="1"/>
          <p:nvPr>
            <p:ph idx="2" type="body"/>
          </p:nvPr>
        </p:nvSpPr>
        <p:spPr>
          <a:xfrm>
            <a:off x="379929" y="1047750"/>
            <a:ext cx="1982400" cy="281100"/>
          </a:xfrm>
          <a:prstGeom prst="rect">
            <a:avLst/>
          </a:prstGeom>
          <a:noFill/>
          <a:ln>
            <a:noFill/>
          </a:ln>
        </p:spPr>
        <p:txBody>
          <a:bodyPr anchorCtr="0" anchor="b"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23" name="Shape 3023"/>
        <p:cNvGrpSpPr/>
        <p:nvPr/>
      </p:nvGrpSpPr>
      <p:grpSpPr>
        <a:xfrm>
          <a:off x="0" y="0"/>
          <a:ext cx="0" cy="0"/>
          <a:chOff x="0" y="0"/>
          <a:chExt cx="0" cy="0"/>
        </a:xfrm>
      </p:grpSpPr>
      <p:sp>
        <p:nvSpPr>
          <p:cNvPr id="3024" name="Google Shape;3024;p263"/>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grpSp>
        <p:nvGrpSpPr>
          <p:cNvPr id="3025" name="Google Shape;3025;p263"/>
          <p:cNvGrpSpPr/>
          <p:nvPr/>
        </p:nvGrpSpPr>
        <p:grpSpPr>
          <a:xfrm>
            <a:off x="409577" y="4433677"/>
            <a:ext cx="2143330" cy="562473"/>
            <a:chOff x="831227" y="1197994"/>
            <a:chExt cx="2449800" cy="642900"/>
          </a:xfrm>
        </p:grpSpPr>
        <p:grpSp>
          <p:nvGrpSpPr>
            <p:cNvPr id="3026" name="Google Shape;3026;p263"/>
            <p:cNvGrpSpPr/>
            <p:nvPr/>
          </p:nvGrpSpPr>
          <p:grpSpPr>
            <a:xfrm>
              <a:off x="1045677" y="1364131"/>
              <a:ext cx="2028965" cy="317954"/>
              <a:chOff x="1045677" y="1364131"/>
              <a:chExt cx="2028965" cy="317954"/>
            </a:xfrm>
          </p:grpSpPr>
          <p:grpSp>
            <p:nvGrpSpPr>
              <p:cNvPr id="3027" name="Google Shape;3027;p263"/>
              <p:cNvGrpSpPr/>
              <p:nvPr/>
            </p:nvGrpSpPr>
            <p:grpSpPr>
              <a:xfrm>
                <a:off x="1045677" y="1364131"/>
                <a:ext cx="376033" cy="302438"/>
                <a:chOff x="1045677" y="1364131"/>
                <a:chExt cx="376033" cy="302438"/>
              </a:xfrm>
            </p:grpSpPr>
            <p:sp>
              <p:nvSpPr>
                <p:cNvPr id="3028" name="Google Shape;3028;p26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6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6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6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263"/>
              <p:cNvGrpSpPr/>
              <p:nvPr/>
            </p:nvGrpSpPr>
            <p:grpSpPr>
              <a:xfrm>
                <a:off x="1532346" y="1409239"/>
                <a:ext cx="1542296" cy="272846"/>
                <a:chOff x="1532346" y="1409239"/>
                <a:chExt cx="1542296" cy="272846"/>
              </a:xfrm>
            </p:grpSpPr>
            <p:sp>
              <p:nvSpPr>
                <p:cNvPr id="3033" name="Google Shape;3033;p26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4" name="Google Shape;3034;p263"/>
                <p:cNvGrpSpPr/>
                <p:nvPr/>
              </p:nvGrpSpPr>
              <p:grpSpPr>
                <a:xfrm>
                  <a:off x="2430564" y="1427610"/>
                  <a:ext cx="644078" cy="193336"/>
                  <a:chOff x="2430564" y="1427610"/>
                  <a:chExt cx="644078" cy="193336"/>
                </a:xfrm>
              </p:grpSpPr>
              <p:sp>
                <p:nvSpPr>
                  <p:cNvPr id="3035" name="Google Shape;3035;p26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6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6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6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6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040" name="Google Shape;3040;p26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3041" name="Shape 3041"/>
        <p:cNvGrpSpPr/>
        <p:nvPr/>
      </p:nvGrpSpPr>
      <p:grpSpPr>
        <a:xfrm>
          <a:off x="0" y="0"/>
          <a:ext cx="0" cy="0"/>
          <a:chOff x="0" y="0"/>
          <a:chExt cx="0" cy="0"/>
        </a:xfrm>
      </p:grpSpPr>
      <p:grpSp>
        <p:nvGrpSpPr>
          <p:cNvPr id="3042" name="Google Shape;3042;p264"/>
          <p:cNvGrpSpPr/>
          <p:nvPr/>
        </p:nvGrpSpPr>
        <p:grpSpPr>
          <a:xfrm>
            <a:off x="364683" y="-6"/>
            <a:ext cx="1986926" cy="86700"/>
            <a:chOff x="364670" y="4969989"/>
            <a:chExt cx="996902" cy="43500"/>
          </a:xfrm>
        </p:grpSpPr>
        <p:sp>
          <p:nvSpPr>
            <p:cNvPr id="3043" name="Google Shape;3043;p264"/>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044" name="Google Shape;3044;p264"/>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045" name="Google Shape;3045;p264"/>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3046" name="Google Shape;3046;p264"/>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deas">
  <p:cSld name="CUSTOM_3">
    <p:spTree>
      <p:nvGrpSpPr>
        <p:cNvPr id="266" name="Shape 266"/>
        <p:cNvGrpSpPr/>
        <p:nvPr/>
      </p:nvGrpSpPr>
      <p:grpSpPr>
        <a:xfrm>
          <a:off x="0" y="0"/>
          <a:ext cx="0" cy="0"/>
          <a:chOff x="0" y="0"/>
          <a:chExt cx="0" cy="0"/>
        </a:xfrm>
      </p:grpSpPr>
      <p:sp>
        <p:nvSpPr>
          <p:cNvPr id="267" name="Google Shape;267;p27"/>
          <p:cNvSpPr txBox="1"/>
          <p:nvPr>
            <p:ph type="title"/>
          </p:nvPr>
        </p:nvSpPr>
        <p:spPr>
          <a:xfrm>
            <a:off x="29800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68" name="Google Shape;268;p27"/>
          <p:cNvSpPr txBox="1"/>
          <p:nvPr>
            <p:ph idx="2" type="title"/>
          </p:nvPr>
        </p:nvSpPr>
        <p:spPr>
          <a:xfrm>
            <a:off x="298000"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69" name="Google Shape;269;p27"/>
          <p:cNvSpPr txBox="1"/>
          <p:nvPr>
            <p:ph idx="3" type="title"/>
          </p:nvPr>
        </p:nvSpPr>
        <p:spPr>
          <a:xfrm>
            <a:off x="2036738"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0" name="Google Shape;270;p27"/>
          <p:cNvSpPr txBox="1"/>
          <p:nvPr>
            <p:ph idx="4" type="title"/>
          </p:nvPr>
        </p:nvSpPr>
        <p:spPr>
          <a:xfrm>
            <a:off x="377548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1" name="Google Shape;271;p27"/>
          <p:cNvSpPr txBox="1"/>
          <p:nvPr>
            <p:ph idx="5" type="title"/>
          </p:nvPr>
        </p:nvSpPr>
        <p:spPr>
          <a:xfrm>
            <a:off x="3775475"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27"/>
          <p:cNvSpPr txBox="1"/>
          <p:nvPr>
            <p:ph idx="6" type="title"/>
          </p:nvPr>
        </p:nvSpPr>
        <p:spPr>
          <a:xfrm>
            <a:off x="551422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3" name="Google Shape;273;p27"/>
          <p:cNvSpPr txBox="1"/>
          <p:nvPr>
            <p:ph idx="7" type="title"/>
          </p:nvPr>
        </p:nvSpPr>
        <p:spPr>
          <a:xfrm>
            <a:off x="551421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4" name="Google Shape;274;p27"/>
          <p:cNvSpPr txBox="1"/>
          <p:nvPr>
            <p:ph idx="8" type="title"/>
          </p:nvPr>
        </p:nvSpPr>
        <p:spPr>
          <a:xfrm>
            <a:off x="7252973"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5" name="Google Shape;275;p27"/>
          <p:cNvSpPr txBox="1"/>
          <p:nvPr>
            <p:ph idx="9" type="title"/>
          </p:nvPr>
        </p:nvSpPr>
        <p:spPr>
          <a:xfrm>
            <a:off x="725296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6" name="Google Shape;276;p27"/>
          <p:cNvSpPr txBox="1"/>
          <p:nvPr>
            <p:ph idx="13" type="title"/>
          </p:nvPr>
        </p:nvSpPr>
        <p:spPr>
          <a:xfrm>
            <a:off x="203674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grpSp>
        <p:nvGrpSpPr>
          <p:cNvPr id="277" name="Google Shape;277;p27"/>
          <p:cNvGrpSpPr/>
          <p:nvPr/>
        </p:nvGrpSpPr>
        <p:grpSpPr>
          <a:xfrm>
            <a:off x="386625" y="4747950"/>
            <a:ext cx="8452575" cy="400082"/>
            <a:chOff x="386625" y="4747950"/>
            <a:chExt cx="8452575" cy="400082"/>
          </a:xfrm>
        </p:grpSpPr>
        <p:sp>
          <p:nvSpPr>
            <p:cNvPr id="278" name="Google Shape;278;p2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79" name="Google Shape;279;p27"/>
            <p:cNvGrpSpPr/>
            <p:nvPr/>
          </p:nvGrpSpPr>
          <p:grpSpPr>
            <a:xfrm>
              <a:off x="386711" y="5114356"/>
              <a:ext cx="1796787" cy="33676"/>
              <a:chOff x="2031822" y="2229250"/>
              <a:chExt cx="2193612" cy="39900"/>
            </a:xfrm>
          </p:grpSpPr>
          <p:sp>
            <p:nvSpPr>
              <p:cNvPr id="280" name="Google Shape;280;p2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4" name="Google Shape;284;p2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85" name="Google Shape;285;p27"/>
          <p:cNvSpPr txBox="1"/>
          <p:nvPr>
            <p:ph idx="14"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3047" name="Shape 3047"/>
        <p:cNvGrpSpPr/>
        <p:nvPr/>
      </p:nvGrpSpPr>
      <p:grpSpPr>
        <a:xfrm>
          <a:off x="0" y="0"/>
          <a:ext cx="0" cy="0"/>
          <a:chOff x="0" y="0"/>
          <a:chExt cx="0" cy="0"/>
        </a:xfrm>
      </p:grpSpPr>
      <p:sp>
        <p:nvSpPr>
          <p:cNvPr id="3048" name="Google Shape;3048;p265"/>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9" name="Google Shape;3049;p265"/>
          <p:cNvGrpSpPr/>
          <p:nvPr/>
        </p:nvGrpSpPr>
        <p:grpSpPr>
          <a:xfrm>
            <a:off x="-3" y="4529830"/>
            <a:ext cx="5098103" cy="613675"/>
            <a:chOff x="-3" y="4529830"/>
            <a:chExt cx="5098103" cy="613675"/>
          </a:xfrm>
        </p:grpSpPr>
        <p:sp>
          <p:nvSpPr>
            <p:cNvPr id="3050" name="Google Shape;3050;p26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051" name="Google Shape;3051;p26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052" name="Google Shape;3052;p265"/>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Blue)">
  <p:cSld name="Title and Content opt 01">
    <p:spTree>
      <p:nvGrpSpPr>
        <p:cNvPr id="3053" name="Shape 3053"/>
        <p:cNvGrpSpPr/>
        <p:nvPr/>
      </p:nvGrpSpPr>
      <p:grpSpPr>
        <a:xfrm>
          <a:off x="0" y="0"/>
          <a:ext cx="0" cy="0"/>
          <a:chOff x="0" y="0"/>
          <a:chExt cx="0" cy="0"/>
        </a:xfrm>
      </p:grpSpPr>
      <p:sp>
        <p:nvSpPr>
          <p:cNvPr id="3054" name="Google Shape;3054;p266"/>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055" name="Google Shape;3055;p266"/>
          <p:cNvGrpSpPr/>
          <p:nvPr/>
        </p:nvGrpSpPr>
        <p:grpSpPr>
          <a:xfrm>
            <a:off x="-3" y="4534370"/>
            <a:ext cx="5098203" cy="613248"/>
            <a:chOff x="-3" y="4529829"/>
            <a:chExt cx="5098203" cy="613800"/>
          </a:xfrm>
        </p:grpSpPr>
        <p:sp>
          <p:nvSpPr>
            <p:cNvPr id="3056" name="Google Shape;3056;p26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57" name="Google Shape;3057;p26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058" name="Google Shape;3058;p26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059" name="Google Shape;3059;p266"/>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60" name="Google Shape;3060;p266"/>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1000"/>
              </a:spcBef>
              <a:spcAft>
                <a:spcPts val="0"/>
              </a:spcAft>
              <a:buSzPts val="1200"/>
              <a:buChar char="•"/>
              <a:defRPr b="0" i="0" u="none" cap="none" strike="noStrike"/>
            </a:lvl6pPr>
            <a:lvl7pPr indent="-304800" lvl="6" marL="3200400" marR="0" rtl="0" algn="l">
              <a:lnSpc>
                <a:spcPct val="90000"/>
              </a:lnSpc>
              <a:spcBef>
                <a:spcPts val="1000"/>
              </a:spcBef>
              <a:spcAft>
                <a:spcPts val="0"/>
              </a:spcAft>
              <a:buSzPts val="1200"/>
              <a:buChar char="•"/>
              <a:defRPr b="0" i="0" u="none" cap="none" strike="noStrike"/>
            </a:lvl7pPr>
            <a:lvl8pPr indent="-304800" lvl="7" marL="3657600" marR="0" rtl="0" algn="l">
              <a:lnSpc>
                <a:spcPct val="90000"/>
              </a:lnSpc>
              <a:spcBef>
                <a:spcPts val="1000"/>
              </a:spcBef>
              <a:spcAft>
                <a:spcPts val="0"/>
              </a:spcAft>
              <a:buSzPts val="1200"/>
              <a:buChar char="•"/>
              <a:defRPr b="0" i="0" u="none" cap="none" strike="noStrike"/>
            </a:lvl8pPr>
            <a:lvl9pPr indent="-304800" lvl="8" marL="4114800" marR="0" rtl="0" algn="l">
              <a:lnSpc>
                <a:spcPct val="90000"/>
              </a:lnSpc>
              <a:spcBef>
                <a:spcPts val="1000"/>
              </a:spcBef>
              <a:spcAft>
                <a:spcPts val="1000"/>
              </a:spcAft>
              <a:buSzPts val="1200"/>
              <a:buChar char="•"/>
              <a:defRPr b="0" i="0" u="none" cap="none" strike="noStrike"/>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Blue)" type="obj">
  <p:cSld name="OBJECT">
    <p:spTree>
      <p:nvGrpSpPr>
        <p:cNvPr id="3061" name="Shape 3061"/>
        <p:cNvGrpSpPr/>
        <p:nvPr/>
      </p:nvGrpSpPr>
      <p:grpSpPr>
        <a:xfrm>
          <a:off x="0" y="0"/>
          <a:ext cx="0" cy="0"/>
          <a:chOff x="0" y="0"/>
          <a:chExt cx="0" cy="0"/>
        </a:xfrm>
      </p:grpSpPr>
      <p:grpSp>
        <p:nvGrpSpPr>
          <p:cNvPr id="3062" name="Google Shape;3062;p267"/>
          <p:cNvGrpSpPr/>
          <p:nvPr/>
        </p:nvGrpSpPr>
        <p:grpSpPr>
          <a:xfrm>
            <a:off x="0" y="4534366"/>
            <a:ext cx="5098203" cy="613248"/>
            <a:chOff x="-3" y="4529829"/>
            <a:chExt cx="5098203" cy="613800"/>
          </a:xfrm>
        </p:grpSpPr>
        <p:sp>
          <p:nvSpPr>
            <p:cNvPr id="3063" name="Google Shape;3063;p26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064" name="Google Shape;3064;p26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065" name="Google Shape;3065;p26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066" name="Google Shape;3066;p26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67" name="Google Shape;3067;p267"/>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0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1000"/>
              </a:spcBef>
              <a:spcAft>
                <a:spcPts val="0"/>
              </a:spcAft>
              <a:buSzPts val="1200"/>
              <a:buChar char="•"/>
              <a:defRPr b="0" i="0" u="none" cap="none" strike="noStrike"/>
            </a:lvl6pPr>
            <a:lvl7pPr indent="-304800" lvl="6" marL="3200400" marR="0" rtl="0" algn="l">
              <a:lnSpc>
                <a:spcPct val="90000"/>
              </a:lnSpc>
              <a:spcBef>
                <a:spcPts val="1000"/>
              </a:spcBef>
              <a:spcAft>
                <a:spcPts val="0"/>
              </a:spcAft>
              <a:buSzPts val="1200"/>
              <a:buChar char="•"/>
              <a:defRPr b="0" i="0" u="none" cap="none" strike="noStrike"/>
            </a:lvl7pPr>
            <a:lvl8pPr indent="-304800" lvl="7" marL="3657600" marR="0" rtl="0" algn="l">
              <a:lnSpc>
                <a:spcPct val="90000"/>
              </a:lnSpc>
              <a:spcBef>
                <a:spcPts val="1000"/>
              </a:spcBef>
              <a:spcAft>
                <a:spcPts val="0"/>
              </a:spcAft>
              <a:buSzPts val="1200"/>
              <a:buChar char="•"/>
              <a:defRPr b="0" i="0" u="none" cap="none" strike="noStrike"/>
            </a:lvl8pPr>
            <a:lvl9pPr indent="-304800" lvl="8" marL="4114800" marR="0" rtl="0" algn="l">
              <a:lnSpc>
                <a:spcPct val="90000"/>
              </a:lnSpc>
              <a:spcBef>
                <a:spcPts val="1000"/>
              </a:spcBef>
              <a:spcAft>
                <a:spcPts val="1000"/>
              </a:spcAft>
              <a:buSzPts val="1200"/>
              <a:buChar char="•"/>
              <a:defRPr b="0" i="0" u="none" cap="none" strike="noStrike"/>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3068" name="Shape 3068"/>
        <p:cNvGrpSpPr/>
        <p:nvPr/>
      </p:nvGrpSpPr>
      <p:grpSpPr>
        <a:xfrm>
          <a:off x="0" y="0"/>
          <a:ext cx="0" cy="0"/>
          <a:chOff x="0" y="0"/>
          <a:chExt cx="0" cy="0"/>
        </a:xfrm>
      </p:grpSpPr>
      <p:grpSp>
        <p:nvGrpSpPr>
          <p:cNvPr id="3069" name="Google Shape;3069;p268"/>
          <p:cNvGrpSpPr/>
          <p:nvPr/>
        </p:nvGrpSpPr>
        <p:grpSpPr>
          <a:xfrm>
            <a:off x="-1775" y="-600"/>
            <a:ext cx="9153800" cy="5144175"/>
            <a:chOff x="-1775" y="-600"/>
            <a:chExt cx="9153800" cy="5144175"/>
          </a:xfrm>
        </p:grpSpPr>
        <p:sp>
          <p:nvSpPr>
            <p:cNvPr id="3070" name="Google Shape;3070;p268"/>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68"/>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3072" name="Google Shape;3072;p268"/>
          <p:cNvGrpSpPr/>
          <p:nvPr/>
        </p:nvGrpSpPr>
        <p:grpSpPr>
          <a:xfrm>
            <a:off x="-3" y="4529830"/>
            <a:ext cx="5098103" cy="613675"/>
            <a:chOff x="-3" y="4529830"/>
            <a:chExt cx="5098103" cy="613675"/>
          </a:xfrm>
        </p:grpSpPr>
        <p:sp>
          <p:nvSpPr>
            <p:cNvPr id="3073" name="Google Shape;3073;p268"/>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074" name="Google Shape;3074;p268"/>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075" name="Google Shape;3075;p268"/>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2">
    <p:spTree>
      <p:nvGrpSpPr>
        <p:cNvPr id="3076" name="Shape 3076"/>
        <p:cNvGrpSpPr/>
        <p:nvPr/>
      </p:nvGrpSpPr>
      <p:grpSpPr>
        <a:xfrm>
          <a:off x="0" y="0"/>
          <a:ext cx="0" cy="0"/>
          <a:chOff x="0" y="0"/>
          <a:chExt cx="0" cy="0"/>
        </a:xfrm>
      </p:grpSpPr>
      <p:sp>
        <p:nvSpPr>
          <p:cNvPr id="3077" name="Google Shape;3077;p26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078" name="Google Shape;3078;p269"/>
          <p:cNvGrpSpPr/>
          <p:nvPr/>
        </p:nvGrpSpPr>
        <p:grpSpPr>
          <a:xfrm>
            <a:off x="386711" y="5114356"/>
            <a:ext cx="1796788" cy="33676"/>
            <a:chOff x="2031822" y="2229250"/>
            <a:chExt cx="2193613" cy="39900"/>
          </a:xfrm>
        </p:grpSpPr>
        <p:sp>
          <p:nvSpPr>
            <p:cNvPr id="3079" name="Google Shape;3079;p26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6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6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6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3" name="Google Shape;3083;p269"/>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84" name="Shape 3084"/>
        <p:cNvGrpSpPr/>
        <p:nvPr/>
      </p:nvGrpSpPr>
      <p:grpSpPr>
        <a:xfrm>
          <a:off x="0" y="0"/>
          <a:ext cx="0" cy="0"/>
          <a:chOff x="0" y="0"/>
          <a:chExt cx="0" cy="0"/>
        </a:xfrm>
      </p:grpSpPr>
      <p:sp>
        <p:nvSpPr>
          <p:cNvPr id="3085" name="Google Shape;3085;p2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086" name="Google Shape;3086;p2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7" name="Google Shape;3087;p2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88" name="Shape 3088"/>
        <p:cNvGrpSpPr/>
        <p:nvPr/>
      </p:nvGrpSpPr>
      <p:grpSpPr>
        <a:xfrm>
          <a:off x="0" y="0"/>
          <a:ext cx="0" cy="0"/>
          <a:chOff x="0" y="0"/>
          <a:chExt cx="0" cy="0"/>
        </a:xfrm>
      </p:grpSpPr>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089" name="Shape 3089"/>
        <p:cNvGrpSpPr/>
        <p:nvPr/>
      </p:nvGrpSpPr>
      <p:grpSpPr>
        <a:xfrm>
          <a:off x="0" y="0"/>
          <a:ext cx="0" cy="0"/>
          <a:chOff x="0" y="0"/>
          <a:chExt cx="0" cy="0"/>
        </a:xfrm>
      </p:grpSpPr>
      <p:sp>
        <p:nvSpPr>
          <p:cNvPr id="3090" name="Google Shape;3090;p2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091" name="Google Shape;3091;p272"/>
          <p:cNvSpPr/>
          <p:nvPr/>
        </p:nvSpPr>
        <p:spPr>
          <a:xfrm>
            <a:off x="384225" y="305750"/>
            <a:ext cx="8434200" cy="4547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1">
  <p:cSld name="CUSTOM_1_1_2">
    <p:spTree>
      <p:nvGrpSpPr>
        <p:cNvPr id="3092" name="Shape 3092"/>
        <p:cNvGrpSpPr/>
        <p:nvPr/>
      </p:nvGrpSpPr>
      <p:grpSpPr>
        <a:xfrm>
          <a:off x="0" y="0"/>
          <a:ext cx="0" cy="0"/>
          <a:chOff x="0" y="0"/>
          <a:chExt cx="0" cy="0"/>
        </a:xfrm>
      </p:grpSpPr>
      <p:sp>
        <p:nvSpPr>
          <p:cNvPr id="3093" name="Google Shape;3093;p273"/>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4" name="Google Shape;3094;p273"/>
          <p:cNvGrpSpPr/>
          <p:nvPr/>
        </p:nvGrpSpPr>
        <p:grpSpPr>
          <a:xfrm>
            <a:off x="-3" y="4529830"/>
            <a:ext cx="5098103" cy="613675"/>
            <a:chOff x="-3" y="4529830"/>
            <a:chExt cx="5098103" cy="613675"/>
          </a:xfrm>
        </p:grpSpPr>
        <p:sp>
          <p:nvSpPr>
            <p:cNvPr id="3095" name="Google Shape;3095;p273"/>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096" name="Google Shape;3096;p273"/>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097" name="Google Shape;3097;p273"/>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Blue)">
  <p:cSld name="Title and Content opt 03">
    <p:spTree>
      <p:nvGrpSpPr>
        <p:cNvPr id="3098" name="Shape 3098"/>
        <p:cNvGrpSpPr/>
        <p:nvPr/>
      </p:nvGrpSpPr>
      <p:grpSpPr>
        <a:xfrm>
          <a:off x="0" y="0"/>
          <a:ext cx="0" cy="0"/>
          <a:chOff x="0" y="0"/>
          <a:chExt cx="0" cy="0"/>
        </a:xfrm>
      </p:grpSpPr>
      <p:sp>
        <p:nvSpPr>
          <p:cNvPr id="3099" name="Google Shape;3099;p274"/>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100" name="Google Shape;3100;p274"/>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101" name="Google Shape;3101;p274"/>
          <p:cNvGrpSpPr/>
          <p:nvPr/>
        </p:nvGrpSpPr>
        <p:grpSpPr>
          <a:xfrm>
            <a:off x="-3" y="4534370"/>
            <a:ext cx="5098203" cy="613248"/>
            <a:chOff x="-3" y="4529829"/>
            <a:chExt cx="5098203" cy="613800"/>
          </a:xfrm>
        </p:grpSpPr>
        <p:sp>
          <p:nvSpPr>
            <p:cNvPr id="3102" name="Google Shape;3102;p27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03" name="Google Shape;3103;p27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104" name="Google Shape;3104;p27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105" name="Google Shape;3105;p274"/>
          <p:cNvSpPr/>
          <p:nvPr/>
        </p:nvSpPr>
        <p:spPr>
          <a:xfrm>
            <a:off x="2002500" y="1097137"/>
            <a:ext cx="5143500" cy="295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106" name="Google Shape;3106;p274"/>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Clr>
                <a:srgbClr val="FFFFFF"/>
              </a:buClr>
              <a:buSzPts val="2400"/>
              <a:buChar char="●"/>
              <a:defRPr sz="2400">
                <a:solidFill>
                  <a:srgbClr val="FFFFFF"/>
                </a:solidFill>
              </a:defRPr>
            </a:lvl1pPr>
            <a:lvl2pPr indent="-381000" lvl="1" marL="914400" rtl="0">
              <a:spcBef>
                <a:spcPts val="1000"/>
              </a:spcBef>
              <a:spcAft>
                <a:spcPts val="0"/>
              </a:spcAft>
              <a:buClr>
                <a:srgbClr val="FFFFFF"/>
              </a:buClr>
              <a:buSzPts val="2400"/>
              <a:buChar char="○"/>
              <a:defRPr sz="2400">
                <a:solidFill>
                  <a:srgbClr val="FFFFFF"/>
                </a:solidFill>
              </a:defRPr>
            </a:lvl2pPr>
            <a:lvl3pPr indent="-381000" lvl="2" marL="1371600" rtl="0">
              <a:spcBef>
                <a:spcPts val="1000"/>
              </a:spcBef>
              <a:spcAft>
                <a:spcPts val="0"/>
              </a:spcAft>
              <a:buClr>
                <a:srgbClr val="FFFFFF"/>
              </a:buClr>
              <a:buSzPts val="2400"/>
              <a:buChar char="■"/>
              <a:defRPr sz="2400">
                <a:solidFill>
                  <a:srgbClr val="FFFFFF"/>
                </a:solidFill>
              </a:defRPr>
            </a:lvl3pPr>
            <a:lvl4pPr indent="-381000" lvl="3" marL="1828800" rtl="0">
              <a:spcBef>
                <a:spcPts val="1000"/>
              </a:spcBef>
              <a:spcAft>
                <a:spcPts val="0"/>
              </a:spcAft>
              <a:buClr>
                <a:srgbClr val="FFFFFF"/>
              </a:buClr>
              <a:buSzPts val="2400"/>
              <a:buChar char="●"/>
              <a:defRPr sz="2400">
                <a:solidFill>
                  <a:srgbClr val="FFFFFF"/>
                </a:solidFill>
              </a:defRPr>
            </a:lvl4pPr>
            <a:lvl5pPr indent="-381000" lvl="4" marL="2286000" rtl="0">
              <a:spcBef>
                <a:spcPts val="1000"/>
              </a:spcBef>
              <a:spcAft>
                <a:spcPts val="0"/>
              </a:spcAft>
              <a:buClr>
                <a:srgbClr val="FFFFFF"/>
              </a:buClr>
              <a:buSzPts val="2400"/>
              <a:buChar char="○"/>
              <a:defRPr sz="2400">
                <a:solidFill>
                  <a:srgbClr val="FFFFFF"/>
                </a:solidFill>
              </a:defRPr>
            </a:lvl5pPr>
            <a:lvl6pPr indent="-381000" lvl="5" marL="2743200" rtl="0">
              <a:spcBef>
                <a:spcPts val="1000"/>
              </a:spcBef>
              <a:spcAft>
                <a:spcPts val="0"/>
              </a:spcAft>
              <a:buClr>
                <a:srgbClr val="FFFFFF"/>
              </a:buClr>
              <a:buSzPts val="2400"/>
              <a:buChar char="■"/>
              <a:defRPr sz="2400">
                <a:solidFill>
                  <a:srgbClr val="FFFFFF"/>
                </a:solidFill>
              </a:defRPr>
            </a:lvl6pPr>
            <a:lvl7pPr indent="-381000" lvl="6" marL="3200400" rtl="0">
              <a:spcBef>
                <a:spcPts val="1000"/>
              </a:spcBef>
              <a:spcAft>
                <a:spcPts val="0"/>
              </a:spcAft>
              <a:buClr>
                <a:srgbClr val="FFFFFF"/>
              </a:buClr>
              <a:buSzPts val="2400"/>
              <a:buChar char="●"/>
              <a:defRPr sz="2400">
                <a:solidFill>
                  <a:srgbClr val="FFFFFF"/>
                </a:solidFill>
              </a:defRPr>
            </a:lvl7pPr>
            <a:lvl8pPr indent="-381000" lvl="7" marL="3657600" rtl="0">
              <a:spcBef>
                <a:spcPts val="1000"/>
              </a:spcBef>
              <a:spcAft>
                <a:spcPts val="0"/>
              </a:spcAft>
              <a:buClr>
                <a:srgbClr val="FFFFFF"/>
              </a:buClr>
              <a:buSzPts val="2400"/>
              <a:buChar char="○"/>
              <a:defRPr sz="2400">
                <a:solidFill>
                  <a:srgbClr val="FFFFFF"/>
                </a:solidFill>
              </a:defRPr>
            </a:lvl8pPr>
            <a:lvl9pPr indent="-381000" lvl="8" marL="4114800" rtl="0">
              <a:spcBef>
                <a:spcPts val="1000"/>
              </a:spcBef>
              <a:spcAft>
                <a:spcPts val="1000"/>
              </a:spcAft>
              <a:buClr>
                <a:srgbClr val="FFFFFF"/>
              </a:buClr>
              <a:buSzPts val="2400"/>
              <a:buChar char="■"/>
              <a:defRPr sz="2400">
                <a:solidFill>
                  <a:srgbClr val="FFFFFF"/>
                </a:solidFill>
              </a:defRPr>
            </a:lvl9pPr>
          </a:lstStyle>
          <a:p/>
        </p:txBody>
      </p:sp>
      <p:sp>
        <p:nvSpPr>
          <p:cNvPr id="3107" name="Google Shape;3107;p27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deas">
  <p:cSld name="CUSTOM_7">
    <p:spTree>
      <p:nvGrpSpPr>
        <p:cNvPr id="286" name="Shape 286"/>
        <p:cNvGrpSpPr/>
        <p:nvPr/>
      </p:nvGrpSpPr>
      <p:grpSpPr>
        <a:xfrm>
          <a:off x="0" y="0"/>
          <a:ext cx="0" cy="0"/>
          <a:chOff x="0" y="0"/>
          <a:chExt cx="0" cy="0"/>
        </a:xfrm>
      </p:grpSpPr>
      <p:sp>
        <p:nvSpPr>
          <p:cNvPr id="287" name="Google Shape;287;p28"/>
          <p:cNvSpPr txBox="1"/>
          <p:nvPr>
            <p:ph type="title"/>
          </p:nvPr>
        </p:nvSpPr>
        <p:spPr>
          <a:xfrm>
            <a:off x="29800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88" name="Google Shape;288;p28"/>
          <p:cNvSpPr txBox="1"/>
          <p:nvPr>
            <p:ph idx="2" type="title"/>
          </p:nvPr>
        </p:nvSpPr>
        <p:spPr>
          <a:xfrm>
            <a:off x="29800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89" name="Google Shape;289;p28"/>
          <p:cNvSpPr txBox="1"/>
          <p:nvPr>
            <p:ph idx="3" type="title"/>
          </p:nvPr>
        </p:nvSpPr>
        <p:spPr>
          <a:xfrm>
            <a:off x="247137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0" name="Google Shape;290;p28"/>
          <p:cNvSpPr txBox="1"/>
          <p:nvPr>
            <p:ph idx="4" type="title"/>
          </p:nvPr>
        </p:nvSpPr>
        <p:spPr>
          <a:xfrm>
            <a:off x="247137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1" name="Google Shape;291;p28"/>
          <p:cNvSpPr txBox="1"/>
          <p:nvPr>
            <p:ph idx="5" type="title"/>
          </p:nvPr>
        </p:nvSpPr>
        <p:spPr>
          <a:xfrm>
            <a:off x="464475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2" name="Google Shape;292;p28"/>
          <p:cNvSpPr txBox="1"/>
          <p:nvPr>
            <p:ph idx="6" type="title"/>
          </p:nvPr>
        </p:nvSpPr>
        <p:spPr>
          <a:xfrm>
            <a:off x="464475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3" name="Google Shape;293;p28"/>
          <p:cNvSpPr txBox="1"/>
          <p:nvPr>
            <p:ph idx="7" type="title"/>
          </p:nvPr>
        </p:nvSpPr>
        <p:spPr>
          <a:xfrm>
            <a:off x="681812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4" name="Google Shape;294;p28"/>
          <p:cNvSpPr txBox="1"/>
          <p:nvPr>
            <p:ph idx="8" type="title"/>
          </p:nvPr>
        </p:nvSpPr>
        <p:spPr>
          <a:xfrm>
            <a:off x="681812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295" name="Google Shape;295;p28"/>
          <p:cNvGrpSpPr/>
          <p:nvPr/>
        </p:nvGrpSpPr>
        <p:grpSpPr>
          <a:xfrm>
            <a:off x="386625" y="4747950"/>
            <a:ext cx="8452575" cy="400082"/>
            <a:chOff x="386625" y="4747950"/>
            <a:chExt cx="8452575" cy="400082"/>
          </a:xfrm>
        </p:grpSpPr>
        <p:sp>
          <p:nvSpPr>
            <p:cNvPr id="296" name="Google Shape;296;p2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97" name="Google Shape;297;p28"/>
            <p:cNvGrpSpPr/>
            <p:nvPr/>
          </p:nvGrpSpPr>
          <p:grpSpPr>
            <a:xfrm>
              <a:off x="386711" y="5114356"/>
              <a:ext cx="1796787" cy="33676"/>
              <a:chOff x="2031822" y="2229250"/>
              <a:chExt cx="2193612" cy="39900"/>
            </a:xfrm>
          </p:grpSpPr>
          <p:sp>
            <p:nvSpPr>
              <p:cNvPr id="298" name="Google Shape;298;p2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2" name="Google Shape;302;p2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03" name="Google Shape;303;p28"/>
          <p:cNvSpPr txBox="1"/>
          <p:nvPr>
            <p:ph idx="9"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p:cSld name="OBJECT_4_1_1">
    <p:spTree>
      <p:nvGrpSpPr>
        <p:cNvPr id="3108" name="Shape 3108"/>
        <p:cNvGrpSpPr/>
        <p:nvPr/>
      </p:nvGrpSpPr>
      <p:grpSpPr>
        <a:xfrm>
          <a:off x="0" y="0"/>
          <a:ext cx="0" cy="0"/>
          <a:chOff x="0" y="0"/>
          <a:chExt cx="0" cy="0"/>
        </a:xfrm>
      </p:grpSpPr>
      <p:grpSp>
        <p:nvGrpSpPr>
          <p:cNvPr id="3109" name="Google Shape;3109;p275"/>
          <p:cNvGrpSpPr/>
          <p:nvPr/>
        </p:nvGrpSpPr>
        <p:grpSpPr>
          <a:xfrm>
            <a:off x="-3" y="4534370"/>
            <a:ext cx="5098203" cy="613248"/>
            <a:chOff x="-3" y="4529829"/>
            <a:chExt cx="5098203" cy="613800"/>
          </a:xfrm>
        </p:grpSpPr>
        <p:sp>
          <p:nvSpPr>
            <p:cNvPr id="3110" name="Google Shape;3110;p27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111" name="Google Shape;3111;p27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1"/>
            </a:solidFill>
            <a:ln>
              <a:noFill/>
            </a:ln>
          </p:spPr>
        </p:sp>
      </p:grpSp>
      <p:pic>
        <p:nvPicPr>
          <p:cNvPr id="3112" name="Google Shape;3112;p27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113" name="Google Shape;3113;p27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_3">
    <p:bg>
      <p:bgPr>
        <a:solidFill>
          <a:schemeClr val="lt1"/>
        </a:solidFill>
      </p:bgPr>
    </p:bg>
    <p:spTree>
      <p:nvGrpSpPr>
        <p:cNvPr id="3114" name="Shape 3114"/>
        <p:cNvGrpSpPr/>
        <p:nvPr/>
      </p:nvGrpSpPr>
      <p:grpSpPr>
        <a:xfrm>
          <a:off x="0" y="0"/>
          <a:ext cx="0" cy="0"/>
          <a:chOff x="0" y="0"/>
          <a:chExt cx="0" cy="0"/>
        </a:xfrm>
      </p:grpSpPr>
      <p:sp>
        <p:nvSpPr>
          <p:cNvPr id="3115" name="Google Shape;3115;p276"/>
          <p:cNvSpPr/>
          <p:nvPr/>
        </p:nvSpPr>
        <p:spPr>
          <a:xfrm>
            <a:off x="4951450" y="0"/>
            <a:ext cx="4192500" cy="514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276"/>
          <p:cNvGrpSpPr/>
          <p:nvPr/>
        </p:nvGrpSpPr>
        <p:grpSpPr>
          <a:xfrm>
            <a:off x="2908925" y="0"/>
            <a:ext cx="6169101" cy="5143564"/>
            <a:chOff x="2908925" y="0"/>
            <a:chExt cx="6169101" cy="5143564"/>
          </a:xfrm>
        </p:grpSpPr>
        <p:grpSp>
          <p:nvGrpSpPr>
            <p:cNvPr id="3117" name="Google Shape;3117;p276"/>
            <p:cNvGrpSpPr/>
            <p:nvPr/>
          </p:nvGrpSpPr>
          <p:grpSpPr>
            <a:xfrm>
              <a:off x="2908925" y="0"/>
              <a:ext cx="3838498" cy="5143500"/>
              <a:chOff x="2908925" y="0"/>
              <a:chExt cx="3838498" cy="5143500"/>
            </a:xfrm>
          </p:grpSpPr>
          <p:sp>
            <p:nvSpPr>
              <p:cNvPr id="3118" name="Google Shape;3118;p276"/>
              <p:cNvSpPr/>
              <p:nvPr/>
            </p:nvSpPr>
            <p:spPr>
              <a:xfrm>
                <a:off x="3276600" y="0"/>
                <a:ext cx="2213700" cy="5143500"/>
              </a:xfrm>
              <a:prstGeom prst="trapezoid">
                <a:avLst>
                  <a:gd fmla="val 24749"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3119" name="Google Shape;3119;p276"/>
              <p:cNvPicPr preferRelativeResize="0"/>
              <p:nvPr/>
            </p:nvPicPr>
            <p:blipFill rotWithShape="1">
              <a:blip r:embed="rId2">
                <a:alphaModFix/>
              </a:blip>
              <a:srcRect b="7310" l="37237" r="0" t="10452"/>
              <a:stretch/>
            </p:blipFill>
            <p:spPr>
              <a:xfrm>
                <a:off x="2908925" y="3625375"/>
                <a:ext cx="3838498" cy="1518125"/>
              </a:xfrm>
              <a:prstGeom prst="rect">
                <a:avLst/>
              </a:prstGeom>
              <a:noFill/>
              <a:ln>
                <a:noFill/>
              </a:ln>
            </p:spPr>
          </p:pic>
        </p:grpSp>
        <p:pic>
          <p:nvPicPr>
            <p:cNvPr descr="logo_lockup_cloud_light.png" id="3120" name="Google Shape;3120;p27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grpSp>
      <p:sp>
        <p:nvSpPr>
          <p:cNvPr id="3121" name="Google Shape;3121;p276"/>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2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10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10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10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100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1000"/>
              </a:spcBef>
              <a:spcAft>
                <a:spcPts val="0"/>
              </a:spcAft>
              <a:buSzPts val="1400"/>
              <a:buChar char="•"/>
              <a:defRPr b="0" i="0" sz="1400" u="none" cap="none" strike="noStrike"/>
            </a:lvl6pPr>
            <a:lvl7pPr indent="-317500" lvl="6" marL="3200400" marR="0" rtl="0" algn="l">
              <a:lnSpc>
                <a:spcPct val="90000"/>
              </a:lnSpc>
              <a:spcBef>
                <a:spcPts val="1000"/>
              </a:spcBef>
              <a:spcAft>
                <a:spcPts val="0"/>
              </a:spcAft>
              <a:buSzPts val="1400"/>
              <a:buChar char="•"/>
              <a:defRPr b="0" i="0" sz="1400" u="none" cap="none" strike="noStrike"/>
            </a:lvl7pPr>
            <a:lvl8pPr indent="-317500" lvl="7" marL="3657600" marR="0" rtl="0" algn="l">
              <a:lnSpc>
                <a:spcPct val="90000"/>
              </a:lnSpc>
              <a:spcBef>
                <a:spcPts val="1000"/>
              </a:spcBef>
              <a:spcAft>
                <a:spcPts val="0"/>
              </a:spcAft>
              <a:buSzPts val="1400"/>
              <a:buChar char="•"/>
              <a:defRPr b="0" i="0" sz="1400" u="none" cap="none" strike="noStrike"/>
            </a:lvl8pPr>
            <a:lvl9pPr indent="-317500" lvl="8" marL="4114800" marR="0" rtl="0" algn="l">
              <a:lnSpc>
                <a:spcPct val="90000"/>
              </a:lnSpc>
              <a:spcBef>
                <a:spcPts val="1000"/>
              </a:spcBef>
              <a:spcAft>
                <a:spcPts val="1000"/>
              </a:spcAft>
              <a:buSzPts val="1400"/>
              <a:buChar char="•"/>
              <a:defRPr b="0" i="0" sz="1400" u="none" cap="none" strike="noStrike"/>
            </a:lvl9pPr>
          </a:lstStyle>
          <a:p/>
        </p:txBody>
      </p:sp>
      <p:sp>
        <p:nvSpPr>
          <p:cNvPr id="3122" name="Google Shape;3122;p276"/>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ategory Divider">
  <p:cSld name="Main Category Divider">
    <p:spTree>
      <p:nvGrpSpPr>
        <p:cNvPr id="3123" name="Shape 3123"/>
        <p:cNvGrpSpPr/>
        <p:nvPr/>
      </p:nvGrpSpPr>
      <p:grpSpPr>
        <a:xfrm>
          <a:off x="0" y="0"/>
          <a:ext cx="0" cy="0"/>
          <a:chOff x="0" y="0"/>
          <a:chExt cx="0" cy="0"/>
        </a:xfrm>
      </p:grpSpPr>
      <p:grpSp>
        <p:nvGrpSpPr>
          <p:cNvPr id="3124" name="Google Shape;3124;p277"/>
          <p:cNvGrpSpPr/>
          <p:nvPr/>
        </p:nvGrpSpPr>
        <p:grpSpPr>
          <a:xfrm>
            <a:off x="-10300" y="-48800"/>
            <a:ext cx="9164625" cy="5210717"/>
            <a:chOff x="-10312" y="-8075"/>
            <a:chExt cx="9164625" cy="5169875"/>
          </a:xfrm>
        </p:grpSpPr>
        <p:sp>
          <p:nvSpPr>
            <p:cNvPr id="3125" name="Google Shape;3125;p277"/>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3126" name="Google Shape;3126;p277"/>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3127" name="Google Shape;3127;p277"/>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128" name="Google Shape;3128;p27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
    <p:bg>
      <p:bgPr>
        <a:solidFill>
          <a:srgbClr val="4285F4"/>
        </a:solidFill>
      </p:bgPr>
    </p:bg>
    <p:spTree>
      <p:nvGrpSpPr>
        <p:cNvPr id="3129" name="Shape 3129"/>
        <p:cNvGrpSpPr/>
        <p:nvPr/>
      </p:nvGrpSpPr>
      <p:grpSpPr>
        <a:xfrm>
          <a:off x="0" y="0"/>
          <a:ext cx="0" cy="0"/>
          <a:chOff x="0" y="0"/>
          <a:chExt cx="0" cy="0"/>
        </a:xfrm>
      </p:grpSpPr>
      <p:sp>
        <p:nvSpPr>
          <p:cNvPr id="3130" name="Google Shape;3130;p278"/>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32" name="Google Shape;3132;p278"/>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133" name="Google Shape;3133;p278"/>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descr="Google_Logo_2015_gr.png" id="3134" name="Google Shape;3134;p278"/>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3135" name="Google Shape;3135;p27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3136" name="Google Shape;3136;p278"/>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78"/>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4">
  <p:cSld name="TITLE_AND_BODY_3_1_2_7">
    <p:spTree>
      <p:nvGrpSpPr>
        <p:cNvPr id="3138" name="Shape 3138"/>
        <p:cNvGrpSpPr/>
        <p:nvPr/>
      </p:nvGrpSpPr>
      <p:grpSpPr>
        <a:xfrm>
          <a:off x="0" y="0"/>
          <a:ext cx="0" cy="0"/>
          <a:chOff x="0" y="0"/>
          <a:chExt cx="0" cy="0"/>
        </a:xfrm>
      </p:grpSpPr>
      <p:pic>
        <p:nvPicPr>
          <p:cNvPr id="3139" name="Google Shape;3139;p279"/>
          <p:cNvPicPr preferRelativeResize="0"/>
          <p:nvPr/>
        </p:nvPicPr>
        <p:blipFill rotWithShape="1">
          <a:blip r:embed="rId2">
            <a:alphaModFix amt="6000"/>
          </a:blip>
          <a:srcRect b="3458" l="-6492" r="41700" t="3056"/>
          <a:stretch/>
        </p:blipFill>
        <p:spPr>
          <a:xfrm>
            <a:off x="4715475" y="0"/>
            <a:ext cx="4428525" cy="5143500"/>
          </a:xfrm>
          <a:prstGeom prst="rect">
            <a:avLst/>
          </a:prstGeom>
          <a:noFill/>
          <a:ln>
            <a:noFill/>
          </a:ln>
        </p:spPr>
      </p:pic>
      <p:grpSp>
        <p:nvGrpSpPr>
          <p:cNvPr id="3140" name="Google Shape;3140;p279"/>
          <p:cNvGrpSpPr/>
          <p:nvPr/>
        </p:nvGrpSpPr>
        <p:grpSpPr>
          <a:xfrm>
            <a:off x="386711" y="5114356"/>
            <a:ext cx="1796788" cy="33676"/>
            <a:chOff x="2031822" y="2229250"/>
            <a:chExt cx="2193613" cy="39900"/>
          </a:xfrm>
        </p:grpSpPr>
        <p:sp>
          <p:nvSpPr>
            <p:cNvPr id="3141" name="Google Shape;3141;p279"/>
            <p:cNvSpPr/>
            <p:nvPr/>
          </p:nvSpPr>
          <p:spPr>
            <a:xfrm>
              <a:off x="2031822" y="2229250"/>
              <a:ext cx="548400" cy="399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79"/>
            <p:cNvSpPr/>
            <p:nvPr/>
          </p:nvSpPr>
          <p:spPr>
            <a:xfrm>
              <a:off x="2580226" y="2229250"/>
              <a:ext cx="548400" cy="399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79"/>
            <p:cNvSpPr/>
            <p:nvPr/>
          </p:nvSpPr>
          <p:spPr>
            <a:xfrm>
              <a:off x="3677034" y="2229250"/>
              <a:ext cx="548400" cy="399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79"/>
            <p:cNvSpPr/>
            <p:nvPr/>
          </p:nvSpPr>
          <p:spPr>
            <a:xfrm>
              <a:off x="3128621" y="2229250"/>
              <a:ext cx="548400" cy="39900"/>
            </a:xfrm>
            <a:prstGeom prst="rect">
              <a:avLst/>
            </a:pr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45" name="Google Shape;3145;p279"/>
          <p:cNvPicPr preferRelativeResize="0"/>
          <p:nvPr/>
        </p:nvPicPr>
        <p:blipFill>
          <a:blip r:embed="rId3">
            <a:alphaModFix/>
          </a:blip>
          <a:stretch>
            <a:fillRect/>
          </a:stretch>
        </p:blipFill>
        <p:spPr>
          <a:xfrm>
            <a:off x="386625" y="4747950"/>
            <a:ext cx="868051" cy="155525"/>
          </a:xfrm>
          <a:prstGeom prst="rect">
            <a:avLst/>
          </a:prstGeom>
          <a:noFill/>
          <a:ln>
            <a:noFill/>
          </a:ln>
        </p:spPr>
      </p:pic>
      <p:sp>
        <p:nvSpPr>
          <p:cNvPr id="3146" name="Google Shape;3146;p279"/>
          <p:cNvSpPr txBox="1"/>
          <p:nvPr/>
        </p:nvSpPr>
        <p:spPr>
          <a:xfrm>
            <a:off x="7378500" y="4824925"/>
            <a:ext cx="17655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888888"/>
                </a:solidFill>
                <a:latin typeface="Roboto"/>
                <a:ea typeface="Roboto"/>
                <a:cs typeface="Roboto"/>
                <a:sym typeface="Roboto"/>
              </a:rPr>
              <a:t>© 2017 Google Inc. All rights reserved.</a:t>
            </a:r>
            <a:endParaRPr sz="700">
              <a:solidFill>
                <a:srgbClr val="888888"/>
              </a:solidFill>
              <a:latin typeface="Roboto"/>
              <a:ea typeface="Roboto"/>
              <a:cs typeface="Roboto"/>
              <a:sym typeface="Roboto"/>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13">
    <p:spTree>
      <p:nvGrpSpPr>
        <p:cNvPr id="3147" name="Shape 3147"/>
        <p:cNvGrpSpPr/>
        <p:nvPr/>
      </p:nvGrpSpPr>
      <p:grpSpPr>
        <a:xfrm>
          <a:off x="0" y="0"/>
          <a:ext cx="0" cy="0"/>
          <a:chOff x="0" y="0"/>
          <a:chExt cx="0" cy="0"/>
        </a:xfrm>
      </p:grpSpPr>
      <p:sp>
        <p:nvSpPr>
          <p:cNvPr id="3148" name="Google Shape;3148;p28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spcBef>
                <a:spcPts val="0"/>
              </a:spcBef>
              <a:spcAft>
                <a:spcPts val="0"/>
              </a:spcAft>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49" name="Google Shape;3149;p280"/>
          <p:cNvGrpSpPr/>
          <p:nvPr/>
        </p:nvGrpSpPr>
        <p:grpSpPr>
          <a:xfrm>
            <a:off x="386711" y="5114356"/>
            <a:ext cx="1796788" cy="33676"/>
            <a:chOff x="2031822" y="2229250"/>
            <a:chExt cx="2193613" cy="39900"/>
          </a:xfrm>
        </p:grpSpPr>
        <p:sp>
          <p:nvSpPr>
            <p:cNvPr id="3150" name="Google Shape;3150;p28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8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8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8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54" name="Google Shape;3154;p280"/>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155" name="Shape 3155"/>
        <p:cNvGrpSpPr/>
        <p:nvPr/>
      </p:nvGrpSpPr>
      <p:grpSpPr>
        <a:xfrm>
          <a:off x="0" y="0"/>
          <a:ext cx="0" cy="0"/>
          <a:chOff x="0" y="0"/>
          <a:chExt cx="0" cy="0"/>
        </a:xfrm>
      </p:grpSpPr>
      <p:sp>
        <p:nvSpPr>
          <p:cNvPr id="3156" name="Google Shape;3156;p281"/>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7" name="Google Shape;3157;p281"/>
          <p:cNvSpPr txBox="1"/>
          <p:nvPr>
            <p:ph idx="1" type="body"/>
          </p:nvPr>
        </p:nvSpPr>
        <p:spPr>
          <a:xfrm>
            <a:off x="762025" y="1514225"/>
            <a:ext cx="50802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158" name="Google Shape;3158;p281"/>
          <p:cNvGrpSpPr/>
          <p:nvPr/>
        </p:nvGrpSpPr>
        <p:grpSpPr>
          <a:xfrm>
            <a:off x="614120" y="4568626"/>
            <a:ext cx="1565658" cy="245350"/>
            <a:chOff x="614120" y="4568626"/>
            <a:chExt cx="1565658" cy="245350"/>
          </a:xfrm>
        </p:grpSpPr>
        <p:grpSp>
          <p:nvGrpSpPr>
            <p:cNvPr id="3159" name="Google Shape;3159;p281"/>
            <p:cNvGrpSpPr/>
            <p:nvPr/>
          </p:nvGrpSpPr>
          <p:grpSpPr>
            <a:xfrm>
              <a:off x="614120" y="4568626"/>
              <a:ext cx="290167" cy="233377"/>
              <a:chOff x="614120" y="4568626"/>
              <a:chExt cx="290167" cy="233377"/>
            </a:xfrm>
          </p:grpSpPr>
          <p:sp>
            <p:nvSpPr>
              <p:cNvPr id="3160" name="Google Shape;3160;p2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281"/>
            <p:cNvGrpSpPr/>
            <p:nvPr/>
          </p:nvGrpSpPr>
          <p:grpSpPr>
            <a:xfrm>
              <a:off x="989660" y="4603434"/>
              <a:ext cx="1190118" cy="210542"/>
              <a:chOff x="989660" y="4603434"/>
              <a:chExt cx="1190118" cy="210542"/>
            </a:xfrm>
          </p:grpSpPr>
          <p:sp>
            <p:nvSpPr>
              <p:cNvPr id="3165" name="Google Shape;3165;p2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6" name="Google Shape;3166;p281"/>
              <p:cNvGrpSpPr/>
              <p:nvPr/>
            </p:nvGrpSpPr>
            <p:grpSpPr>
              <a:xfrm>
                <a:off x="1682774" y="4617610"/>
                <a:ext cx="497005" cy="149188"/>
                <a:chOff x="1682774" y="4617610"/>
                <a:chExt cx="497005" cy="149188"/>
              </a:xfrm>
            </p:grpSpPr>
            <p:sp>
              <p:nvSpPr>
                <p:cNvPr id="3167" name="Google Shape;3167;p2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_4">
    <p:spTree>
      <p:nvGrpSpPr>
        <p:cNvPr id="3172" name="Shape 3172"/>
        <p:cNvGrpSpPr/>
        <p:nvPr/>
      </p:nvGrpSpPr>
      <p:grpSpPr>
        <a:xfrm>
          <a:off x="0" y="0"/>
          <a:ext cx="0" cy="0"/>
          <a:chOff x="0" y="0"/>
          <a:chExt cx="0" cy="0"/>
        </a:xfrm>
      </p:grpSpPr>
      <p:grpSp>
        <p:nvGrpSpPr>
          <p:cNvPr id="3173" name="Google Shape;3173;p282"/>
          <p:cNvGrpSpPr/>
          <p:nvPr/>
        </p:nvGrpSpPr>
        <p:grpSpPr>
          <a:xfrm>
            <a:off x="522212" y="1321429"/>
            <a:ext cx="479498" cy="385684"/>
            <a:chOff x="6294751" y="783425"/>
            <a:chExt cx="5020925" cy="4038575"/>
          </a:xfrm>
        </p:grpSpPr>
        <p:sp>
          <p:nvSpPr>
            <p:cNvPr id="3174" name="Google Shape;3174;p28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8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8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8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282"/>
          <p:cNvGrpSpPr/>
          <p:nvPr/>
        </p:nvGrpSpPr>
        <p:grpSpPr>
          <a:xfrm>
            <a:off x="761948" y="4603434"/>
            <a:ext cx="1190118" cy="210542"/>
            <a:chOff x="990623" y="4603434"/>
            <a:chExt cx="1190118" cy="210542"/>
          </a:xfrm>
        </p:grpSpPr>
        <p:sp>
          <p:nvSpPr>
            <p:cNvPr id="3179" name="Google Shape;3179;p28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8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8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8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8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8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5" name="Google Shape;3185;p282"/>
          <p:cNvSpPr txBox="1"/>
          <p:nvPr>
            <p:ph type="title"/>
          </p:nvPr>
        </p:nvSpPr>
        <p:spPr>
          <a:xfrm>
            <a:off x="761950" y="2219400"/>
            <a:ext cx="3174900" cy="176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186" name="Shape 3186"/>
        <p:cNvGrpSpPr/>
        <p:nvPr/>
      </p:nvGrpSpPr>
      <p:grpSpPr>
        <a:xfrm>
          <a:off x="0" y="0"/>
          <a:ext cx="0" cy="0"/>
          <a:chOff x="0" y="0"/>
          <a:chExt cx="0" cy="0"/>
        </a:xfrm>
      </p:grpSpPr>
      <p:sp>
        <p:nvSpPr>
          <p:cNvPr id="3187" name="Google Shape;3187;p283"/>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8" name="Google Shape;3188;p283"/>
          <p:cNvSpPr txBox="1"/>
          <p:nvPr>
            <p:ph idx="1" type="body"/>
          </p:nvPr>
        </p:nvSpPr>
        <p:spPr>
          <a:xfrm>
            <a:off x="762025" y="1514225"/>
            <a:ext cx="3810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189" name="Google Shape;3189;p283"/>
          <p:cNvGrpSpPr/>
          <p:nvPr/>
        </p:nvGrpSpPr>
        <p:grpSpPr>
          <a:xfrm>
            <a:off x="614120" y="4568626"/>
            <a:ext cx="1565658" cy="245350"/>
            <a:chOff x="614120" y="4568626"/>
            <a:chExt cx="1565658" cy="245350"/>
          </a:xfrm>
        </p:grpSpPr>
        <p:grpSp>
          <p:nvGrpSpPr>
            <p:cNvPr id="3190" name="Google Shape;3190;p283"/>
            <p:cNvGrpSpPr/>
            <p:nvPr/>
          </p:nvGrpSpPr>
          <p:grpSpPr>
            <a:xfrm>
              <a:off x="614120" y="4568626"/>
              <a:ext cx="290167" cy="233377"/>
              <a:chOff x="614120" y="4568626"/>
              <a:chExt cx="290167" cy="233377"/>
            </a:xfrm>
          </p:grpSpPr>
          <p:sp>
            <p:nvSpPr>
              <p:cNvPr id="3191" name="Google Shape;3191;p28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8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8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8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283"/>
            <p:cNvGrpSpPr/>
            <p:nvPr/>
          </p:nvGrpSpPr>
          <p:grpSpPr>
            <a:xfrm>
              <a:off x="989660" y="4603434"/>
              <a:ext cx="1190118" cy="210542"/>
              <a:chOff x="989660" y="4603434"/>
              <a:chExt cx="1190118" cy="210542"/>
            </a:xfrm>
          </p:grpSpPr>
          <p:sp>
            <p:nvSpPr>
              <p:cNvPr id="3196" name="Google Shape;3196;p28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283"/>
              <p:cNvGrpSpPr/>
              <p:nvPr/>
            </p:nvGrpSpPr>
            <p:grpSpPr>
              <a:xfrm>
                <a:off x="1682774" y="4617610"/>
                <a:ext cx="497005" cy="149188"/>
                <a:chOff x="1682774" y="4617610"/>
                <a:chExt cx="497005" cy="149188"/>
              </a:xfrm>
            </p:grpSpPr>
            <p:sp>
              <p:nvSpPr>
                <p:cNvPr id="3198" name="Google Shape;3198;p28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8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8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8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8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03" name="Google Shape;3203;p283"/>
          <p:cNvSpPr txBox="1"/>
          <p:nvPr>
            <p:ph idx="2" type="body"/>
          </p:nvPr>
        </p:nvSpPr>
        <p:spPr>
          <a:xfrm>
            <a:off x="4571950" y="1514225"/>
            <a:ext cx="3810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_3">
    <p:spTree>
      <p:nvGrpSpPr>
        <p:cNvPr id="3204" name="Shape 3204"/>
        <p:cNvGrpSpPr/>
        <p:nvPr/>
      </p:nvGrpSpPr>
      <p:grpSpPr>
        <a:xfrm>
          <a:off x="0" y="0"/>
          <a:ext cx="0" cy="0"/>
          <a:chOff x="0" y="0"/>
          <a:chExt cx="0" cy="0"/>
        </a:xfrm>
      </p:grpSpPr>
      <p:sp>
        <p:nvSpPr>
          <p:cNvPr id="3205" name="Google Shape;3205;p284"/>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06" name="Google Shape;3206;p284"/>
          <p:cNvGrpSpPr/>
          <p:nvPr/>
        </p:nvGrpSpPr>
        <p:grpSpPr>
          <a:xfrm>
            <a:off x="614120" y="4568626"/>
            <a:ext cx="1565658" cy="245350"/>
            <a:chOff x="614120" y="4568626"/>
            <a:chExt cx="1565658" cy="245350"/>
          </a:xfrm>
        </p:grpSpPr>
        <p:grpSp>
          <p:nvGrpSpPr>
            <p:cNvPr id="3207" name="Google Shape;3207;p284"/>
            <p:cNvGrpSpPr/>
            <p:nvPr/>
          </p:nvGrpSpPr>
          <p:grpSpPr>
            <a:xfrm>
              <a:off x="614120" y="4568626"/>
              <a:ext cx="290167" cy="233377"/>
              <a:chOff x="614120" y="4568626"/>
              <a:chExt cx="290167" cy="233377"/>
            </a:xfrm>
          </p:grpSpPr>
          <p:sp>
            <p:nvSpPr>
              <p:cNvPr id="3208" name="Google Shape;3208;p28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8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8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8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284"/>
            <p:cNvGrpSpPr/>
            <p:nvPr/>
          </p:nvGrpSpPr>
          <p:grpSpPr>
            <a:xfrm>
              <a:off x="989660" y="4603434"/>
              <a:ext cx="1190118" cy="210542"/>
              <a:chOff x="989660" y="4603434"/>
              <a:chExt cx="1190118" cy="210542"/>
            </a:xfrm>
          </p:grpSpPr>
          <p:sp>
            <p:nvSpPr>
              <p:cNvPr id="3213" name="Google Shape;3213;p28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284"/>
              <p:cNvGrpSpPr/>
              <p:nvPr/>
            </p:nvGrpSpPr>
            <p:grpSpPr>
              <a:xfrm>
                <a:off x="1682774" y="4617610"/>
                <a:ext cx="497005" cy="149188"/>
                <a:chOff x="1682774" y="4617610"/>
                <a:chExt cx="497005" cy="149188"/>
              </a:xfrm>
            </p:grpSpPr>
            <p:sp>
              <p:nvSpPr>
                <p:cNvPr id="3215" name="Google Shape;3215;p28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8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8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8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8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20" name="Google Shape;3220;p284"/>
          <p:cNvSpPr txBox="1"/>
          <p:nvPr>
            <p:ph idx="1" type="body"/>
          </p:nvPr>
        </p:nvSpPr>
        <p:spPr>
          <a:xfrm>
            <a:off x="761950" y="1514225"/>
            <a:ext cx="25401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221" name="Google Shape;3221;p284"/>
          <p:cNvSpPr txBox="1"/>
          <p:nvPr>
            <p:ph idx="2" type="body"/>
          </p:nvPr>
        </p:nvSpPr>
        <p:spPr>
          <a:xfrm>
            <a:off x="3301950" y="1514225"/>
            <a:ext cx="25401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222" name="Google Shape;3222;p284"/>
          <p:cNvSpPr txBox="1"/>
          <p:nvPr>
            <p:ph idx="3" type="body"/>
          </p:nvPr>
        </p:nvSpPr>
        <p:spPr>
          <a:xfrm>
            <a:off x="5841900" y="1514225"/>
            <a:ext cx="25401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304" name="Shape 304"/>
        <p:cNvGrpSpPr/>
        <p:nvPr/>
      </p:nvGrpSpPr>
      <p:grpSpPr>
        <a:xfrm>
          <a:off x="0" y="0"/>
          <a:ext cx="0" cy="0"/>
          <a:chOff x="0" y="0"/>
          <a:chExt cx="0" cy="0"/>
        </a:xfrm>
      </p:grpSpPr>
      <p:sp>
        <p:nvSpPr>
          <p:cNvPr id="305" name="Google Shape;305;p29"/>
          <p:cNvSpPr txBox="1"/>
          <p:nvPr>
            <p:ph type="title"/>
          </p:nvPr>
        </p:nvSpPr>
        <p:spPr>
          <a:xfrm>
            <a:off x="298000"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06" name="Google Shape;306;p29"/>
          <p:cNvSpPr txBox="1"/>
          <p:nvPr>
            <p:ph idx="2" type="title"/>
          </p:nvPr>
        </p:nvSpPr>
        <p:spPr>
          <a:xfrm>
            <a:off x="3195867"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07" name="Google Shape;307;p29"/>
          <p:cNvSpPr txBox="1"/>
          <p:nvPr>
            <p:ph idx="3" type="title"/>
          </p:nvPr>
        </p:nvSpPr>
        <p:spPr>
          <a:xfrm>
            <a:off x="6093746"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08" name="Google Shape;308;p29"/>
          <p:cNvSpPr txBox="1"/>
          <p:nvPr>
            <p:ph idx="4" type="title"/>
          </p:nvPr>
        </p:nvSpPr>
        <p:spPr>
          <a:xfrm>
            <a:off x="298000"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09" name="Google Shape;309;p29"/>
          <p:cNvSpPr txBox="1"/>
          <p:nvPr>
            <p:ph idx="5" type="title"/>
          </p:nvPr>
        </p:nvSpPr>
        <p:spPr>
          <a:xfrm>
            <a:off x="3195863"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0" name="Google Shape;310;p29"/>
          <p:cNvSpPr txBox="1"/>
          <p:nvPr>
            <p:ph idx="6" type="title"/>
          </p:nvPr>
        </p:nvSpPr>
        <p:spPr>
          <a:xfrm>
            <a:off x="6093738"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311" name="Google Shape;311;p29"/>
          <p:cNvGrpSpPr/>
          <p:nvPr/>
        </p:nvGrpSpPr>
        <p:grpSpPr>
          <a:xfrm>
            <a:off x="386625" y="4747950"/>
            <a:ext cx="8452575" cy="400082"/>
            <a:chOff x="386625" y="4747950"/>
            <a:chExt cx="8452575" cy="400082"/>
          </a:xfrm>
        </p:grpSpPr>
        <p:sp>
          <p:nvSpPr>
            <p:cNvPr id="312" name="Google Shape;312;p2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3" name="Google Shape;313;p29"/>
            <p:cNvGrpSpPr/>
            <p:nvPr/>
          </p:nvGrpSpPr>
          <p:grpSpPr>
            <a:xfrm>
              <a:off x="386711" y="5114356"/>
              <a:ext cx="1796787" cy="33676"/>
              <a:chOff x="2031822" y="2229250"/>
              <a:chExt cx="2193612" cy="39900"/>
            </a:xfrm>
          </p:grpSpPr>
          <p:sp>
            <p:nvSpPr>
              <p:cNvPr id="314" name="Google Shape;314;p2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8" name="Google Shape;318;p2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19" name="Google Shape;319;p29"/>
          <p:cNvSpPr txBox="1"/>
          <p:nvPr>
            <p:ph idx="7"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3223" name="Shape 3223"/>
        <p:cNvGrpSpPr/>
        <p:nvPr/>
      </p:nvGrpSpPr>
      <p:grpSpPr>
        <a:xfrm>
          <a:off x="0" y="0"/>
          <a:ext cx="0" cy="0"/>
          <a:chOff x="0" y="0"/>
          <a:chExt cx="0" cy="0"/>
        </a:xfrm>
      </p:grpSpPr>
      <p:sp>
        <p:nvSpPr>
          <p:cNvPr id="3224" name="Google Shape;3224;p285"/>
          <p:cNvSpPr txBox="1"/>
          <p:nvPr>
            <p:ph type="title"/>
          </p:nvPr>
        </p:nvSpPr>
        <p:spPr>
          <a:xfrm>
            <a:off x="761950" y="1161825"/>
            <a:ext cx="57150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225" name="Google Shape;3225;p285"/>
          <p:cNvGrpSpPr/>
          <p:nvPr/>
        </p:nvGrpSpPr>
        <p:grpSpPr>
          <a:xfrm>
            <a:off x="614120" y="4568626"/>
            <a:ext cx="1565658" cy="245350"/>
            <a:chOff x="614120" y="4568626"/>
            <a:chExt cx="1565658" cy="245350"/>
          </a:xfrm>
        </p:grpSpPr>
        <p:grpSp>
          <p:nvGrpSpPr>
            <p:cNvPr id="3226" name="Google Shape;3226;p285"/>
            <p:cNvGrpSpPr/>
            <p:nvPr/>
          </p:nvGrpSpPr>
          <p:grpSpPr>
            <a:xfrm>
              <a:off x="614120" y="4568626"/>
              <a:ext cx="290167" cy="233377"/>
              <a:chOff x="614120" y="4568626"/>
              <a:chExt cx="290167" cy="233377"/>
            </a:xfrm>
          </p:grpSpPr>
          <p:sp>
            <p:nvSpPr>
              <p:cNvPr id="3227" name="Google Shape;3227;p28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8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8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8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1" name="Google Shape;3231;p285"/>
            <p:cNvGrpSpPr/>
            <p:nvPr/>
          </p:nvGrpSpPr>
          <p:grpSpPr>
            <a:xfrm>
              <a:off x="989660" y="4603434"/>
              <a:ext cx="1190118" cy="210542"/>
              <a:chOff x="989660" y="4603434"/>
              <a:chExt cx="1190118" cy="210542"/>
            </a:xfrm>
          </p:grpSpPr>
          <p:sp>
            <p:nvSpPr>
              <p:cNvPr id="3232" name="Google Shape;3232;p28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285"/>
              <p:cNvGrpSpPr/>
              <p:nvPr/>
            </p:nvGrpSpPr>
            <p:grpSpPr>
              <a:xfrm>
                <a:off x="1682774" y="4617610"/>
                <a:ext cx="497005" cy="149188"/>
                <a:chOff x="1682774" y="4617610"/>
                <a:chExt cx="497005" cy="149188"/>
              </a:xfrm>
            </p:grpSpPr>
            <p:sp>
              <p:nvSpPr>
                <p:cNvPr id="3234" name="Google Shape;3234;p28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8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8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8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8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39" name="Google Shape;3239;p285"/>
          <p:cNvSpPr txBox="1"/>
          <p:nvPr>
            <p:ph idx="1" type="body"/>
          </p:nvPr>
        </p:nvSpPr>
        <p:spPr>
          <a:xfrm>
            <a:off x="762000" y="3276400"/>
            <a:ext cx="2540100" cy="105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3240" name="Shape 3240"/>
        <p:cNvGrpSpPr/>
        <p:nvPr/>
      </p:nvGrpSpPr>
      <p:grpSpPr>
        <a:xfrm>
          <a:off x="0" y="0"/>
          <a:ext cx="0" cy="0"/>
          <a:chOff x="0" y="0"/>
          <a:chExt cx="0" cy="0"/>
        </a:xfrm>
      </p:grpSpPr>
      <p:sp>
        <p:nvSpPr>
          <p:cNvPr id="3241" name="Google Shape;3241;p286"/>
          <p:cNvSpPr txBox="1"/>
          <p:nvPr>
            <p:ph type="title"/>
          </p:nvPr>
        </p:nvSpPr>
        <p:spPr>
          <a:xfrm>
            <a:off x="761950" y="809425"/>
            <a:ext cx="3174900" cy="1409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2" name="Google Shape;3242;p286"/>
          <p:cNvGrpSpPr/>
          <p:nvPr/>
        </p:nvGrpSpPr>
        <p:grpSpPr>
          <a:xfrm>
            <a:off x="614120" y="4568626"/>
            <a:ext cx="1565658" cy="245350"/>
            <a:chOff x="614120" y="4568626"/>
            <a:chExt cx="1565658" cy="245350"/>
          </a:xfrm>
        </p:grpSpPr>
        <p:grpSp>
          <p:nvGrpSpPr>
            <p:cNvPr id="3243" name="Google Shape;3243;p286"/>
            <p:cNvGrpSpPr/>
            <p:nvPr/>
          </p:nvGrpSpPr>
          <p:grpSpPr>
            <a:xfrm>
              <a:off x="614120" y="4568626"/>
              <a:ext cx="290167" cy="233377"/>
              <a:chOff x="614120" y="4568626"/>
              <a:chExt cx="290167" cy="233377"/>
            </a:xfrm>
          </p:grpSpPr>
          <p:sp>
            <p:nvSpPr>
              <p:cNvPr id="3244" name="Google Shape;3244;p28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8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8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8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8" name="Google Shape;3248;p286"/>
            <p:cNvGrpSpPr/>
            <p:nvPr/>
          </p:nvGrpSpPr>
          <p:grpSpPr>
            <a:xfrm>
              <a:off x="989660" y="4603434"/>
              <a:ext cx="1190118" cy="210542"/>
              <a:chOff x="989660" y="4603434"/>
              <a:chExt cx="1190118" cy="210542"/>
            </a:xfrm>
          </p:grpSpPr>
          <p:sp>
            <p:nvSpPr>
              <p:cNvPr id="3249" name="Google Shape;3249;p28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0" name="Google Shape;3250;p286"/>
              <p:cNvGrpSpPr/>
              <p:nvPr/>
            </p:nvGrpSpPr>
            <p:grpSpPr>
              <a:xfrm>
                <a:off x="1682774" y="4617610"/>
                <a:ext cx="497005" cy="149188"/>
                <a:chOff x="1682774" y="4617610"/>
                <a:chExt cx="497005" cy="149188"/>
              </a:xfrm>
            </p:grpSpPr>
            <p:sp>
              <p:nvSpPr>
                <p:cNvPr id="3251" name="Google Shape;3251;p28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8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8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8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8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56" name="Google Shape;3256;p286"/>
          <p:cNvSpPr txBox="1"/>
          <p:nvPr>
            <p:ph idx="1" type="body"/>
          </p:nvPr>
        </p:nvSpPr>
        <p:spPr>
          <a:xfrm>
            <a:off x="762002" y="2571750"/>
            <a:ext cx="2540100" cy="1761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_1">
    <p:spTree>
      <p:nvGrpSpPr>
        <p:cNvPr id="3257" name="Shape 3257"/>
        <p:cNvGrpSpPr/>
        <p:nvPr/>
      </p:nvGrpSpPr>
      <p:grpSpPr>
        <a:xfrm>
          <a:off x="0" y="0"/>
          <a:ext cx="0" cy="0"/>
          <a:chOff x="0" y="0"/>
          <a:chExt cx="0" cy="0"/>
        </a:xfrm>
      </p:grpSpPr>
      <p:sp>
        <p:nvSpPr>
          <p:cNvPr id="3258" name="Google Shape;3258;p287"/>
          <p:cNvSpPr txBox="1"/>
          <p:nvPr>
            <p:ph type="title"/>
          </p:nvPr>
        </p:nvSpPr>
        <p:spPr>
          <a:xfrm>
            <a:off x="761950" y="809575"/>
            <a:ext cx="5080200" cy="352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59" name="Google Shape;3259;p287"/>
          <p:cNvGrpSpPr/>
          <p:nvPr/>
        </p:nvGrpSpPr>
        <p:grpSpPr>
          <a:xfrm>
            <a:off x="614120" y="4568626"/>
            <a:ext cx="1565658" cy="245350"/>
            <a:chOff x="614120" y="4568626"/>
            <a:chExt cx="1565658" cy="245350"/>
          </a:xfrm>
        </p:grpSpPr>
        <p:grpSp>
          <p:nvGrpSpPr>
            <p:cNvPr id="3260" name="Google Shape;3260;p287"/>
            <p:cNvGrpSpPr/>
            <p:nvPr/>
          </p:nvGrpSpPr>
          <p:grpSpPr>
            <a:xfrm>
              <a:off x="614120" y="4568626"/>
              <a:ext cx="290167" cy="233377"/>
              <a:chOff x="614120" y="4568626"/>
              <a:chExt cx="290167" cy="233377"/>
            </a:xfrm>
          </p:grpSpPr>
          <p:sp>
            <p:nvSpPr>
              <p:cNvPr id="3261" name="Google Shape;3261;p28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8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8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8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287"/>
            <p:cNvGrpSpPr/>
            <p:nvPr/>
          </p:nvGrpSpPr>
          <p:grpSpPr>
            <a:xfrm>
              <a:off x="989660" y="4603434"/>
              <a:ext cx="1190118" cy="210542"/>
              <a:chOff x="989660" y="4603434"/>
              <a:chExt cx="1190118" cy="210542"/>
            </a:xfrm>
          </p:grpSpPr>
          <p:sp>
            <p:nvSpPr>
              <p:cNvPr id="3266" name="Google Shape;3266;p28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287"/>
              <p:cNvGrpSpPr/>
              <p:nvPr/>
            </p:nvGrpSpPr>
            <p:grpSpPr>
              <a:xfrm>
                <a:off x="1682774" y="4617610"/>
                <a:ext cx="497005" cy="149188"/>
                <a:chOff x="1682774" y="4617610"/>
                <a:chExt cx="497005" cy="149188"/>
              </a:xfrm>
            </p:grpSpPr>
            <p:sp>
              <p:nvSpPr>
                <p:cNvPr id="3268" name="Google Shape;3268;p28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8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8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8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8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73" name="Google Shape;3273;p287"/>
          <p:cNvSpPr txBox="1"/>
          <p:nvPr>
            <p:ph idx="1" type="body"/>
          </p:nvPr>
        </p:nvSpPr>
        <p:spPr>
          <a:xfrm>
            <a:off x="761950" y="1514225"/>
            <a:ext cx="1905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274" name="Google Shape;3274;p287"/>
          <p:cNvSpPr txBox="1"/>
          <p:nvPr>
            <p:ph idx="2" type="body"/>
          </p:nvPr>
        </p:nvSpPr>
        <p:spPr>
          <a:xfrm>
            <a:off x="2666938" y="1514225"/>
            <a:ext cx="1905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275" name="Google Shape;3275;p287"/>
          <p:cNvSpPr txBox="1"/>
          <p:nvPr>
            <p:ph idx="3" type="body"/>
          </p:nvPr>
        </p:nvSpPr>
        <p:spPr>
          <a:xfrm>
            <a:off x="4571888" y="1514225"/>
            <a:ext cx="1905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276" name="Google Shape;3276;p287"/>
          <p:cNvSpPr txBox="1"/>
          <p:nvPr>
            <p:ph idx="4" type="body"/>
          </p:nvPr>
        </p:nvSpPr>
        <p:spPr>
          <a:xfrm>
            <a:off x="6476938" y="1514225"/>
            <a:ext cx="1905000" cy="2819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3277" name="Shape 3277"/>
        <p:cNvGrpSpPr/>
        <p:nvPr/>
      </p:nvGrpSpPr>
      <p:grpSpPr>
        <a:xfrm>
          <a:off x="0" y="0"/>
          <a:ext cx="0" cy="0"/>
          <a:chOff x="0" y="0"/>
          <a:chExt cx="0" cy="0"/>
        </a:xfrm>
      </p:grpSpPr>
      <p:grpSp>
        <p:nvGrpSpPr>
          <p:cNvPr id="3278" name="Google Shape;3278;p288"/>
          <p:cNvGrpSpPr/>
          <p:nvPr/>
        </p:nvGrpSpPr>
        <p:grpSpPr>
          <a:xfrm>
            <a:off x="614120" y="4568626"/>
            <a:ext cx="1565658" cy="245350"/>
            <a:chOff x="614120" y="4568626"/>
            <a:chExt cx="1565658" cy="245350"/>
          </a:xfrm>
        </p:grpSpPr>
        <p:grpSp>
          <p:nvGrpSpPr>
            <p:cNvPr id="3279" name="Google Shape;3279;p288"/>
            <p:cNvGrpSpPr/>
            <p:nvPr/>
          </p:nvGrpSpPr>
          <p:grpSpPr>
            <a:xfrm>
              <a:off x="614120" y="4568626"/>
              <a:ext cx="290167" cy="233377"/>
              <a:chOff x="614120" y="4568626"/>
              <a:chExt cx="290167" cy="233377"/>
            </a:xfrm>
          </p:grpSpPr>
          <p:sp>
            <p:nvSpPr>
              <p:cNvPr id="3280" name="Google Shape;3280;p28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8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8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8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288"/>
            <p:cNvGrpSpPr/>
            <p:nvPr/>
          </p:nvGrpSpPr>
          <p:grpSpPr>
            <a:xfrm>
              <a:off x="989660" y="4603434"/>
              <a:ext cx="1190118" cy="210542"/>
              <a:chOff x="989660" y="4603434"/>
              <a:chExt cx="1190118" cy="210542"/>
            </a:xfrm>
          </p:grpSpPr>
          <p:sp>
            <p:nvSpPr>
              <p:cNvPr id="3285" name="Google Shape;3285;p28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6" name="Google Shape;3286;p288"/>
              <p:cNvGrpSpPr/>
              <p:nvPr/>
            </p:nvGrpSpPr>
            <p:grpSpPr>
              <a:xfrm>
                <a:off x="1682774" y="4617610"/>
                <a:ext cx="497005" cy="149188"/>
                <a:chOff x="1682774" y="4617610"/>
                <a:chExt cx="497005" cy="149188"/>
              </a:xfrm>
            </p:grpSpPr>
            <p:sp>
              <p:nvSpPr>
                <p:cNvPr id="3287" name="Google Shape;3287;p28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8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8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8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8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92" name="Google Shape;3292;p288"/>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304800" lvl="0" marL="457200" rtl="0" algn="r">
              <a:spcBef>
                <a:spcPts val="0"/>
              </a:spcBef>
              <a:spcAft>
                <a:spcPts val="0"/>
              </a:spcAft>
              <a:buSzPts val="1200"/>
              <a:buChar char="●"/>
              <a:defRPr/>
            </a:lvl1pPr>
            <a:lvl2pPr indent="-304800" lvl="1" marL="914400" rtl="0" algn="r">
              <a:spcBef>
                <a:spcPts val="1000"/>
              </a:spcBef>
              <a:spcAft>
                <a:spcPts val="0"/>
              </a:spcAft>
              <a:buSzPts val="1200"/>
              <a:buChar char="○"/>
              <a:defRPr/>
            </a:lvl2pPr>
            <a:lvl3pPr indent="-304800" lvl="2" marL="1371600" rtl="0" algn="r">
              <a:spcBef>
                <a:spcPts val="1000"/>
              </a:spcBef>
              <a:spcAft>
                <a:spcPts val="0"/>
              </a:spcAft>
              <a:buSzPts val="1200"/>
              <a:buChar char="■"/>
              <a:defRPr/>
            </a:lvl3pPr>
            <a:lvl4pPr indent="-304800" lvl="3" marL="1828800" rtl="0" algn="r">
              <a:spcBef>
                <a:spcPts val="1000"/>
              </a:spcBef>
              <a:spcAft>
                <a:spcPts val="0"/>
              </a:spcAft>
              <a:buSzPts val="1200"/>
              <a:buChar char="●"/>
              <a:defRPr/>
            </a:lvl4pPr>
            <a:lvl5pPr indent="-304800" lvl="4" marL="2286000" rtl="0" algn="r">
              <a:spcBef>
                <a:spcPts val="1000"/>
              </a:spcBef>
              <a:spcAft>
                <a:spcPts val="0"/>
              </a:spcAft>
              <a:buSzPts val="1200"/>
              <a:buChar char="○"/>
              <a:defRPr/>
            </a:lvl5pPr>
            <a:lvl6pPr indent="-304800" lvl="5" marL="2743200" rtl="0" algn="r">
              <a:spcBef>
                <a:spcPts val="1000"/>
              </a:spcBef>
              <a:spcAft>
                <a:spcPts val="0"/>
              </a:spcAft>
              <a:buSzPts val="1200"/>
              <a:buChar char="■"/>
              <a:defRPr/>
            </a:lvl6pPr>
            <a:lvl7pPr indent="-304800" lvl="6" marL="3200400" rtl="0" algn="r">
              <a:spcBef>
                <a:spcPts val="1000"/>
              </a:spcBef>
              <a:spcAft>
                <a:spcPts val="0"/>
              </a:spcAft>
              <a:buSzPts val="1200"/>
              <a:buChar char="●"/>
              <a:defRPr/>
            </a:lvl7pPr>
            <a:lvl8pPr indent="-304800" lvl="7" marL="3657600" rtl="0" algn="r">
              <a:spcBef>
                <a:spcPts val="1000"/>
              </a:spcBef>
              <a:spcAft>
                <a:spcPts val="0"/>
              </a:spcAft>
              <a:buSzPts val="1200"/>
              <a:buChar char="○"/>
              <a:defRPr/>
            </a:lvl8pPr>
            <a:lvl9pPr indent="-304800" lvl="8" marL="4114800" rtl="0" algn="r">
              <a:spcBef>
                <a:spcPts val="1000"/>
              </a:spcBef>
              <a:spcAft>
                <a:spcPts val="1000"/>
              </a:spcAft>
              <a:buSzPts val="1200"/>
              <a:buChar char="■"/>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_1">
    <p:spTree>
      <p:nvGrpSpPr>
        <p:cNvPr id="3293" name="Shape 3293"/>
        <p:cNvGrpSpPr/>
        <p:nvPr/>
      </p:nvGrpSpPr>
      <p:grpSpPr>
        <a:xfrm>
          <a:off x="0" y="0"/>
          <a:ext cx="0" cy="0"/>
          <a:chOff x="0" y="0"/>
          <a:chExt cx="0" cy="0"/>
        </a:xfrm>
      </p:grpSpPr>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3294" name="Shape 3294"/>
        <p:cNvGrpSpPr/>
        <p:nvPr/>
      </p:nvGrpSpPr>
      <p:grpSpPr>
        <a:xfrm>
          <a:off x="0" y="0"/>
          <a:ext cx="0" cy="0"/>
          <a:chOff x="0" y="0"/>
          <a:chExt cx="0" cy="0"/>
        </a:xfrm>
      </p:grpSpPr>
      <p:sp>
        <p:nvSpPr>
          <p:cNvPr id="3295" name="Google Shape;3295;p290"/>
          <p:cNvSpPr txBox="1"/>
          <p:nvPr>
            <p:ph type="title"/>
          </p:nvPr>
        </p:nvSpPr>
        <p:spPr>
          <a:xfrm>
            <a:off x="762100" y="809375"/>
            <a:ext cx="5079900" cy="352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96" name="Google Shape;3296;p290"/>
          <p:cNvGrpSpPr/>
          <p:nvPr/>
        </p:nvGrpSpPr>
        <p:grpSpPr>
          <a:xfrm>
            <a:off x="614120" y="4568626"/>
            <a:ext cx="1565658" cy="245350"/>
            <a:chOff x="614120" y="4568626"/>
            <a:chExt cx="1565658" cy="245350"/>
          </a:xfrm>
        </p:grpSpPr>
        <p:grpSp>
          <p:nvGrpSpPr>
            <p:cNvPr id="3297" name="Google Shape;3297;p290"/>
            <p:cNvGrpSpPr/>
            <p:nvPr/>
          </p:nvGrpSpPr>
          <p:grpSpPr>
            <a:xfrm>
              <a:off x="614120" y="4568626"/>
              <a:ext cx="290167" cy="233377"/>
              <a:chOff x="614120" y="4568626"/>
              <a:chExt cx="290167" cy="233377"/>
            </a:xfrm>
          </p:grpSpPr>
          <p:sp>
            <p:nvSpPr>
              <p:cNvPr id="3298" name="Google Shape;3298;p29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9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9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9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2" name="Google Shape;3302;p290"/>
            <p:cNvGrpSpPr/>
            <p:nvPr/>
          </p:nvGrpSpPr>
          <p:grpSpPr>
            <a:xfrm>
              <a:off x="989660" y="4603434"/>
              <a:ext cx="1190118" cy="210542"/>
              <a:chOff x="989660" y="4603434"/>
              <a:chExt cx="1190118" cy="210542"/>
            </a:xfrm>
          </p:grpSpPr>
          <p:sp>
            <p:nvSpPr>
              <p:cNvPr id="3303" name="Google Shape;3303;p29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290"/>
              <p:cNvGrpSpPr/>
              <p:nvPr/>
            </p:nvGrpSpPr>
            <p:grpSpPr>
              <a:xfrm>
                <a:off x="1682774" y="4617610"/>
                <a:ext cx="497005" cy="149188"/>
                <a:chOff x="1682774" y="4617610"/>
                <a:chExt cx="497005" cy="149188"/>
              </a:xfrm>
            </p:grpSpPr>
            <p:sp>
              <p:nvSpPr>
                <p:cNvPr id="3305" name="Google Shape;3305;p29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9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9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9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9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10" name="Google Shape;3310;p290"/>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311" name="Google Shape;3311;p290"/>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3312" name="Shape 3312"/>
        <p:cNvGrpSpPr/>
        <p:nvPr/>
      </p:nvGrpSpPr>
      <p:grpSpPr>
        <a:xfrm>
          <a:off x="0" y="0"/>
          <a:ext cx="0" cy="0"/>
          <a:chOff x="0" y="0"/>
          <a:chExt cx="0" cy="0"/>
        </a:xfrm>
      </p:grpSpPr>
      <p:sp>
        <p:nvSpPr>
          <p:cNvPr id="3313" name="Google Shape;3313;p291"/>
          <p:cNvSpPr txBox="1"/>
          <p:nvPr>
            <p:ph type="title"/>
          </p:nvPr>
        </p:nvSpPr>
        <p:spPr>
          <a:xfrm>
            <a:off x="762100" y="809375"/>
            <a:ext cx="5079900" cy="3525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14" name="Google Shape;3314;p291"/>
          <p:cNvGrpSpPr/>
          <p:nvPr/>
        </p:nvGrpSpPr>
        <p:grpSpPr>
          <a:xfrm>
            <a:off x="614120" y="4568626"/>
            <a:ext cx="1565658" cy="245350"/>
            <a:chOff x="614120" y="4568626"/>
            <a:chExt cx="1565658" cy="245350"/>
          </a:xfrm>
        </p:grpSpPr>
        <p:grpSp>
          <p:nvGrpSpPr>
            <p:cNvPr id="3315" name="Google Shape;3315;p291"/>
            <p:cNvGrpSpPr/>
            <p:nvPr/>
          </p:nvGrpSpPr>
          <p:grpSpPr>
            <a:xfrm>
              <a:off x="614120" y="4568626"/>
              <a:ext cx="290167" cy="233377"/>
              <a:chOff x="614120" y="4568626"/>
              <a:chExt cx="290167" cy="233377"/>
            </a:xfrm>
          </p:grpSpPr>
          <p:sp>
            <p:nvSpPr>
              <p:cNvPr id="3316" name="Google Shape;3316;p29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9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9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9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291"/>
            <p:cNvGrpSpPr/>
            <p:nvPr/>
          </p:nvGrpSpPr>
          <p:grpSpPr>
            <a:xfrm>
              <a:off x="989660" y="4603434"/>
              <a:ext cx="1190118" cy="210542"/>
              <a:chOff x="989660" y="4603434"/>
              <a:chExt cx="1190118" cy="210542"/>
            </a:xfrm>
          </p:grpSpPr>
          <p:sp>
            <p:nvSpPr>
              <p:cNvPr id="3321" name="Google Shape;3321;p29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2" name="Google Shape;3322;p291"/>
              <p:cNvGrpSpPr/>
              <p:nvPr/>
            </p:nvGrpSpPr>
            <p:grpSpPr>
              <a:xfrm>
                <a:off x="1682774" y="4617610"/>
                <a:ext cx="497005" cy="149188"/>
                <a:chOff x="1682774" y="4617610"/>
                <a:chExt cx="497005" cy="149188"/>
              </a:xfrm>
            </p:grpSpPr>
            <p:sp>
              <p:nvSpPr>
                <p:cNvPr id="3323" name="Google Shape;3323;p29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9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9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9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9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28" name="Google Shape;3328;p291"/>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329" name="Google Shape;3329;p291"/>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330" name="Google Shape;3330;p291"/>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_5">
    <p:spTree>
      <p:nvGrpSpPr>
        <p:cNvPr id="3331" name="Shape 3331"/>
        <p:cNvGrpSpPr/>
        <p:nvPr/>
      </p:nvGrpSpPr>
      <p:grpSpPr>
        <a:xfrm>
          <a:off x="0" y="0"/>
          <a:ext cx="0" cy="0"/>
          <a:chOff x="0" y="0"/>
          <a:chExt cx="0" cy="0"/>
        </a:xfrm>
      </p:grpSpPr>
      <p:sp>
        <p:nvSpPr>
          <p:cNvPr id="3332" name="Google Shape;3332;p292"/>
          <p:cNvSpPr txBox="1"/>
          <p:nvPr>
            <p:ph type="title"/>
          </p:nvPr>
        </p:nvSpPr>
        <p:spPr>
          <a:xfrm>
            <a:off x="761950" y="809375"/>
            <a:ext cx="5080200" cy="17625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333" name="Google Shape;3333;p292"/>
          <p:cNvGrpSpPr/>
          <p:nvPr/>
        </p:nvGrpSpPr>
        <p:grpSpPr>
          <a:xfrm>
            <a:off x="614120" y="4568626"/>
            <a:ext cx="1565658" cy="245350"/>
            <a:chOff x="614120" y="4568626"/>
            <a:chExt cx="1565658" cy="245350"/>
          </a:xfrm>
        </p:grpSpPr>
        <p:grpSp>
          <p:nvGrpSpPr>
            <p:cNvPr id="3334" name="Google Shape;3334;p292"/>
            <p:cNvGrpSpPr/>
            <p:nvPr/>
          </p:nvGrpSpPr>
          <p:grpSpPr>
            <a:xfrm>
              <a:off x="614120" y="4568626"/>
              <a:ext cx="290167" cy="233377"/>
              <a:chOff x="614120" y="4568626"/>
              <a:chExt cx="290167" cy="233377"/>
            </a:xfrm>
          </p:grpSpPr>
          <p:sp>
            <p:nvSpPr>
              <p:cNvPr id="3335" name="Google Shape;3335;p29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9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9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9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292"/>
            <p:cNvGrpSpPr/>
            <p:nvPr/>
          </p:nvGrpSpPr>
          <p:grpSpPr>
            <a:xfrm>
              <a:off x="989660" y="4603434"/>
              <a:ext cx="1190118" cy="210542"/>
              <a:chOff x="989660" y="4603434"/>
              <a:chExt cx="1190118" cy="210542"/>
            </a:xfrm>
          </p:grpSpPr>
          <p:sp>
            <p:nvSpPr>
              <p:cNvPr id="3340" name="Google Shape;3340;p29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1" name="Google Shape;3341;p292"/>
              <p:cNvGrpSpPr/>
              <p:nvPr/>
            </p:nvGrpSpPr>
            <p:grpSpPr>
              <a:xfrm>
                <a:off x="1682774" y="4617610"/>
                <a:ext cx="497005" cy="149188"/>
                <a:chOff x="1682774" y="4617610"/>
                <a:chExt cx="497005" cy="149188"/>
              </a:xfrm>
            </p:grpSpPr>
            <p:sp>
              <p:nvSpPr>
                <p:cNvPr id="3342" name="Google Shape;3342;p29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9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9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9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9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3347" name="Shape 3347"/>
        <p:cNvGrpSpPr/>
        <p:nvPr/>
      </p:nvGrpSpPr>
      <p:grpSpPr>
        <a:xfrm>
          <a:off x="0" y="0"/>
          <a:ext cx="0" cy="0"/>
          <a:chOff x="0" y="0"/>
          <a:chExt cx="0" cy="0"/>
        </a:xfrm>
      </p:grpSpPr>
      <p:sp>
        <p:nvSpPr>
          <p:cNvPr id="3348" name="Google Shape;3348;p293"/>
          <p:cNvSpPr txBox="1"/>
          <p:nvPr>
            <p:ph type="title"/>
          </p:nvPr>
        </p:nvSpPr>
        <p:spPr>
          <a:xfrm>
            <a:off x="761950" y="809375"/>
            <a:ext cx="50799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349" name="Google Shape;3349;p293"/>
          <p:cNvGrpSpPr/>
          <p:nvPr/>
        </p:nvGrpSpPr>
        <p:grpSpPr>
          <a:xfrm>
            <a:off x="617793" y="4562424"/>
            <a:ext cx="2353175" cy="252193"/>
            <a:chOff x="617793" y="4562424"/>
            <a:chExt cx="2353175" cy="252193"/>
          </a:xfrm>
        </p:grpSpPr>
        <p:grpSp>
          <p:nvGrpSpPr>
            <p:cNvPr id="3350" name="Google Shape;3350;p293"/>
            <p:cNvGrpSpPr/>
            <p:nvPr/>
          </p:nvGrpSpPr>
          <p:grpSpPr>
            <a:xfrm>
              <a:off x="989955" y="4603006"/>
              <a:ext cx="1981014" cy="211056"/>
              <a:chOff x="1644000" y="3136475"/>
              <a:chExt cx="5180475" cy="551925"/>
            </a:xfrm>
          </p:grpSpPr>
          <p:sp>
            <p:nvSpPr>
              <p:cNvPr id="3351" name="Google Shape;3351;p29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9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9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9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9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9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9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9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9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9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9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9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9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9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293"/>
            <p:cNvGrpSpPr/>
            <p:nvPr/>
          </p:nvGrpSpPr>
          <p:grpSpPr>
            <a:xfrm>
              <a:off x="617793" y="4562424"/>
              <a:ext cx="283664" cy="252193"/>
              <a:chOff x="617793" y="4562424"/>
              <a:chExt cx="283664" cy="252193"/>
            </a:xfrm>
          </p:grpSpPr>
          <p:sp>
            <p:nvSpPr>
              <p:cNvPr id="3366" name="Google Shape;3366;p29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9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9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9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9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3371" name="Shape 3371"/>
        <p:cNvGrpSpPr/>
        <p:nvPr/>
      </p:nvGrpSpPr>
      <p:grpSpPr>
        <a:xfrm>
          <a:off x="0" y="0"/>
          <a:ext cx="0" cy="0"/>
          <a:chOff x="0" y="0"/>
          <a:chExt cx="0" cy="0"/>
        </a:xfrm>
      </p:grpSpPr>
      <p:sp>
        <p:nvSpPr>
          <p:cNvPr id="3372" name="Google Shape;3372;p294"/>
          <p:cNvSpPr txBox="1"/>
          <p:nvPr>
            <p:ph type="title"/>
          </p:nvPr>
        </p:nvSpPr>
        <p:spPr>
          <a:xfrm>
            <a:off x="761950" y="809375"/>
            <a:ext cx="5079900" cy="352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3" name="Google Shape;3373;p294"/>
          <p:cNvSpPr txBox="1"/>
          <p:nvPr>
            <p:ph idx="1" type="body"/>
          </p:nvPr>
        </p:nvSpPr>
        <p:spPr>
          <a:xfrm>
            <a:off x="761975" y="1514275"/>
            <a:ext cx="5079900" cy="24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374" name="Google Shape;3374;p294"/>
          <p:cNvGrpSpPr/>
          <p:nvPr/>
        </p:nvGrpSpPr>
        <p:grpSpPr>
          <a:xfrm>
            <a:off x="617793" y="4562424"/>
            <a:ext cx="2353175" cy="252193"/>
            <a:chOff x="617793" y="4562424"/>
            <a:chExt cx="2353175" cy="252193"/>
          </a:xfrm>
        </p:grpSpPr>
        <p:grpSp>
          <p:nvGrpSpPr>
            <p:cNvPr id="3375" name="Google Shape;3375;p294"/>
            <p:cNvGrpSpPr/>
            <p:nvPr/>
          </p:nvGrpSpPr>
          <p:grpSpPr>
            <a:xfrm>
              <a:off x="989955" y="4603006"/>
              <a:ext cx="1981014" cy="211056"/>
              <a:chOff x="1644000" y="3136475"/>
              <a:chExt cx="5180475" cy="551925"/>
            </a:xfrm>
          </p:grpSpPr>
          <p:sp>
            <p:nvSpPr>
              <p:cNvPr id="3376" name="Google Shape;3376;p294"/>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94"/>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94"/>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94"/>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94"/>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94"/>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94"/>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94"/>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94"/>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94"/>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94"/>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94"/>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94"/>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94"/>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294"/>
            <p:cNvGrpSpPr/>
            <p:nvPr/>
          </p:nvGrpSpPr>
          <p:grpSpPr>
            <a:xfrm>
              <a:off x="617793" y="4562424"/>
              <a:ext cx="283664" cy="252193"/>
              <a:chOff x="617793" y="4562424"/>
              <a:chExt cx="283664" cy="252193"/>
            </a:xfrm>
          </p:grpSpPr>
          <p:sp>
            <p:nvSpPr>
              <p:cNvPr id="3391" name="Google Shape;3391;p294"/>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94"/>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94"/>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94"/>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94"/>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ets" showMasterSp="0">
  <p:cSld name="Blank_1_1_1_1_1_1">
    <p:spTree>
      <p:nvGrpSpPr>
        <p:cNvPr id="320" name="Shape 320"/>
        <p:cNvGrpSpPr/>
        <p:nvPr/>
      </p:nvGrpSpPr>
      <p:grpSpPr>
        <a:xfrm>
          <a:off x="0" y="0"/>
          <a:ext cx="0" cy="0"/>
          <a:chOff x="0" y="0"/>
          <a:chExt cx="0" cy="0"/>
        </a:xfrm>
      </p:grpSpPr>
      <p:sp>
        <p:nvSpPr>
          <p:cNvPr id="321" name="Google Shape;321;p30"/>
          <p:cNvSpPr txBox="1"/>
          <p:nvPr>
            <p:ph type="title"/>
          </p:nvPr>
        </p:nvSpPr>
        <p:spPr>
          <a:xfrm>
            <a:off x="298600" y="1250800"/>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Google Shape;322;p30"/>
          <p:cNvSpPr txBox="1"/>
          <p:nvPr>
            <p:ph idx="2" type="title"/>
          </p:nvPr>
        </p:nvSpPr>
        <p:spPr>
          <a:xfrm>
            <a:off x="298600" y="2366438"/>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3" name="Google Shape;323;p30"/>
          <p:cNvSpPr txBox="1"/>
          <p:nvPr>
            <p:ph idx="3" type="title"/>
          </p:nvPr>
        </p:nvSpPr>
        <p:spPr>
          <a:xfrm>
            <a:off x="298600" y="3487513"/>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4" name="Google Shape;324;p30"/>
          <p:cNvSpPr txBox="1"/>
          <p:nvPr>
            <p:ph idx="4"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25" name="Google Shape;325;p30"/>
          <p:cNvCxnSpPr/>
          <p:nvPr/>
        </p:nvCxnSpPr>
        <p:spPr>
          <a:xfrm rot="10800000">
            <a:off x="393900" y="2361050"/>
            <a:ext cx="8356200" cy="0"/>
          </a:xfrm>
          <a:prstGeom prst="straightConnector1">
            <a:avLst/>
          </a:prstGeom>
          <a:noFill/>
          <a:ln cap="flat" cmpd="sng" w="9525">
            <a:solidFill>
              <a:srgbClr val="B7B7B7"/>
            </a:solidFill>
            <a:prstDash val="dot"/>
            <a:round/>
            <a:headEnd len="sm" w="sm" type="none"/>
            <a:tailEnd len="sm" w="sm" type="none"/>
          </a:ln>
        </p:spPr>
      </p:cxnSp>
      <p:cxnSp>
        <p:nvCxnSpPr>
          <p:cNvPr id="326" name="Google Shape;326;p30"/>
          <p:cNvCxnSpPr/>
          <p:nvPr/>
        </p:nvCxnSpPr>
        <p:spPr>
          <a:xfrm rot="10800000">
            <a:off x="393900" y="3482125"/>
            <a:ext cx="8356200" cy="0"/>
          </a:xfrm>
          <a:prstGeom prst="straightConnector1">
            <a:avLst/>
          </a:prstGeom>
          <a:noFill/>
          <a:ln cap="flat" cmpd="sng" w="9525">
            <a:solidFill>
              <a:srgbClr val="B7B7B7"/>
            </a:solidFill>
            <a:prstDash val="dot"/>
            <a:round/>
            <a:headEnd len="sm" w="sm" type="none"/>
            <a:tailEnd len="sm" w="sm" type="none"/>
          </a:ln>
        </p:spPr>
      </p:cxnSp>
      <p:grpSp>
        <p:nvGrpSpPr>
          <p:cNvPr id="327" name="Google Shape;327;p30"/>
          <p:cNvGrpSpPr/>
          <p:nvPr/>
        </p:nvGrpSpPr>
        <p:grpSpPr>
          <a:xfrm>
            <a:off x="386625" y="4747950"/>
            <a:ext cx="8452575" cy="400082"/>
            <a:chOff x="386625" y="4747950"/>
            <a:chExt cx="8452575" cy="400082"/>
          </a:xfrm>
        </p:grpSpPr>
        <p:sp>
          <p:nvSpPr>
            <p:cNvPr id="328" name="Google Shape;328;p3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29" name="Google Shape;329;p30"/>
            <p:cNvGrpSpPr/>
            <p:nvPr/>
          </p:nvGrpSpPr>
          <p:grpSpPr>
            <a:xfrm>
              <a:off x="386711" y="5114356"/>
              <a:ext cx="1796787" cy="33676"/>
              <a:chOff x="2031822" y="2229250"/>
              <a:chExt cx="2193612" cy="39900"/>
            </a:xfrm>
          </p:grpSpPr>
          <p:sp>
            <p:nvSpPr>
              <p:cNvPr id="330" name="Google Shape;330;p3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4" name="Google Shape;334;p30"/>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35" name="Google Shape;335;p30"/>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336" name="Google Shape;336;p30"/>
          <p:cNvGrpSpPr/>
          <p:nvPr/>
        </p:nvGrpSpPr>
        <p:grpSpPr>
          <a:xfrm>
            <a:off x="1911799" y="1653557"/>
            <a:ext cx="3980234" cy="326491"/>
            <a:chOff x="1911799" y="1653557"/>
            <a:chExt cx="3980234" cy="326491"/>
          </a:xfrm>
        </p:grpSpPr>
        <p:pic>
          <p:nvPicPr>
            <p:cNvPr id="337" name="Google Shape;337;p30"/>
            <p:cNvPicPr preferRelativeResize="0"/>
            <p:nvPr/>
          </p:nvPicPr>
          <p:blipFill rotWithShape="1">
            <a:blip r:embed="rId3">
              <a:alphaModFix/>
            </a:blip>
            <a:srcRect b="0" l="0" r="0" t="0"/>
            <a:stretch/>
          </p:blipFill>
          <p:spPr>
            <a:xfrm>
              <a:off x="1911799" y="1653557"/>
              <a:ext cx="438801" cy="326491"/>
            </a:xfrm>
            <a:prstGeom prst="rect">
              <a:avLst/>
            </a:prstGeom>
            <a:noFill/>
            <a:ln>
              <a:noFill/>
            </a:ln>
          </p:spPr>
        </p:pic>
        <p:pic>
          <p:nvPicPr>
            <p:cNvPr id="338" name="Google Shape;338;p30"/>
            <p:cNvPicPr preferRelativeResize="0"/>
            <p:nvPr/>
          </p:nvPicPr>
          <p:blipFill rotWithShape="1">
            <a:blip r:embed="rId4">
              <a:alphaModFix/>
            </a:blip>
            <a:srcRect b="0" l="0" r="0" t="0"/>
            <a:stretch/>
          </p:blipFill>
          <p:spPr>
            <a:xfrm>
              <a:off x="2595049" y="1752541"/>
              <a:ext cx="454138" cy="128522"/>
            </a:xfrm>
            <a:prstGeom prst="rect">
              <a:avLst/>
            </a:prstGeom>
            <a:noFill/>
            <a:ln>
              <a:noFill/>
            </a:ln>
          </p:spPr>
        </p:pic>
        <p:pic>
          <p:nvPicPr>
            <p:cNvPr id="339" name="Google Shape;339;p30"/>
            <p:cNvPicPr preferRelativeResize="0"/>
            <p:nvPr/>
          </p:nvPicPr>
          <p:blipFill rotWithShape="1">
            <a:blip r:embed="rId5">
              <a:alphaModFix/>
            </a:blip>
            <a:srcRect b="0" l="0" r="0" t="0"/>
            <a:stretch/>
          </p:blipFill>
          <p:spPr>
            <a:xfrm>
              <a:off x="3293635" y="1654519"/>
              <a:ext cx="405703" cy="324566"/>
            </a:xfrm>
            <a:prstGeom prst="rect">
              <a:avLst/>
            </a:prstGeom>
            <a:noFill/>
            <a:ln>
              <a:noFill/>
            </a:ln>
          </p:spPr>
        </p:pic>
        <p:pic>
          <p:nvPicPr>
            <p:cNvPr id="340" name="Google Shape;340;p30"/>
            <p:cNvPicPr preferRelativeResize="0"/>
            <p:nvPr/>
          </p:nvPicPr>
          <p:blipFill rotWithShape="1">
            <a:blip r:embed="rId6">
              <a:alphaModFix/>
            </a:blip>
            <a:srcRect b="0" l="0" r="0" t="0"/>
            <a:stretch/>
          </p:blipFill>
          <p:spPr>
            <a:xfrm>
              <a:off x="4472110" y="1703954"/>
              <a:ext cx="617525" cy="225695"/>
            </a:xfrm>
            <a:prstGeom prst="rect">
              <a:avLst/>
            </a:prstGeom>
            <a:noFill/>
            <a:ln>
              <a:noFill/>
            </a:ln>
          </p:spPr>
        </p:pic>
        <p:pic>
          <p:nvPicPr>
            <p:cNvPr id="341" name="Google Shape;341;p30"/>
            <p:cNvPicPr preferRelativeResize="0"/>
            <p:nvPr/>
          </p:nvPicPr>
          <p:blipFill rotWithShape="1">
            <a:blip r:embed="rId7">
              <a:alphaModFix/>
            </a:blip>
            <a:srcRect b="0" l="0" r="0" t="0"/>
            <a:stretch/>
          </p:blipFill>
          <p:spPr>
            <a:xfrm>
              <a:off x="3943811" y="1675420"/>
              <a:ext cx="283850" cy="282763"/>
            </a:xfrm>
            <a:prstGeom prst="rect">
              <a:avLst/>
            </a:prstGeom>
            <a:noFill/>
            <a:ln>
              <a:noFill/>
            </a:ln>
          </p:spPr>
        </p:pic>
        <p:pic>
          <p:nvPicPr>
            <p:cNvPr descr="Image result for GUARDIAN DENTAL LOGO" id="342" name="Google Shape;342;p30"/>
            <p:cNvPicPr preferRelativeResize="0"/>
            <p:nvPr/>
          </p:nvPicPr>
          <p:blipFill rotWithShape="1">
            <a:blip r:embed="rId8">
              <a:alphaModFix/>
            </a:blip>
            <a:srcRect b="0" l="0" r="0" t="0"/>
            <a:stretch/>
          </p:blipFill>
          <p:spPr>
            <a:xfrm>
              <a:off x="5334083" y="1675459"/>
              <a:ext cx="557950" cy="282685"/>
            </a:xfrm>
            <a:prstGeom prst="rect">
              <a:avLst/>
            </a:prstGeom>
            <a:noFill/>
            <a:ln>
              <a:noFill/>
            </a:ln>
          </p:spPr>
        </p:pic>
      </p:grpSp>
      <p:grpSp>
        <p:nvGrpSpPr>
          <p:cNvPr id="343" name="Google Shape;343;p30"/>
          <p:cNvGrpSpPr/>
          <p:nvPr/>
        </p:nvGrpSpPr>
        <p:grpSpPr>
          <a:xfrm>
            <a:off x="1911797" y="2742045"/>
            <a:ext cx="2999844" cy="359072"/>
            <a:chOff x="1911797" y="2742045"/>
            <a:chExt cx="2999844" cy="359072"/>
          </a:xfrm>
        </p:grpSpPr>
        <p:pic>
          <p:nvPicPr>
            <p:cNvPr id="344" name="Google Shape;344;p30"/>
            <p:cNvPicPr preferRelativeResize="0"/>
            <p:nvPr/>
          </p:nvPicPr>
          <p:blipFill rotWithShape="1">
            <a:blip r:embed="rId9">
              <a:alphaModFix/>
            </a:blip>
            <a:srcRect b="0" l="0" r="0" t="0"/>
            <a:stretch/>
          </p:blipFill>
          <p:spPr>
            <a:xfrm>
              <a:off x="1911797" y="2825105"/>
              <a:ext cx="683251" cy="192950"/>
            </a:xfrm>
            <a:prstGeom prst="rect">
              <a:avLst/>
            </a:prstGeom>
            <a:noFill/>
            <a:ln>
              <a:noFill/>
            </a:ln>
          </p:spPr>
        </p:pic>
        <p:pic>
          <p:nvPicPr>
            <p:cNvPr id="345" name="Google Shape;345;p30"/>
            <p:cNvPicPr preferRelativeResize="0"/>
            <p:nvPr/>
          </p:nvPicPr>
          <p:blipFill rotWithShape="1">
            <a:blip r:embed="rId10">
              <a:alphaModFix/>
            </a:blip>
            <a:srcRect b="0" l="0" r="0" t="0"/>
            <a:stretch/>
          </p:blipFill>
          <p:spPr>
            <a:xfrm>
              <a:off x="2791096" y="2742045"/>
              <a:ext cx="477900" cy="359072"/>
            </a:xfrm>
            <a:prstGeom prst="rect">
              <a:avLst/>
            </a:prstGeom>
            <a:noFill/>
            <a:ln>
              <a:noFill/>
            </a:ln>
          </p:spPr>
        </p:pic>
        <p:pic>
          <p:nvPicPr>
            <p:cNvPr id="346" name="Google Shape;346;p30"/>
            <p:cNvPicPr preferRelativeResize="0"/>
            <p:nvPr/>
          </p:nvPicPr>
          <p:blipFill rotWithShape="1">
            <a:blip r:embed="rId11">
              <a:alphaModFix/>
            </a:blip>
            <a:srcRect b="0" l="0" r="0" t="0"/>
            <a:stretch/>
          </p:blipFill>
          <p:spPr>
            <a:xfrm>
              <a:off x="4353692" y="2842804"/>
              <a:ext cx="557949" cy="157553"/>
            </a:xfrm>
            <a:prstGeom prst="rect">
              <a:avLst/>
            </a:prstGeom>
            <a:noFill/>
            <a:ln>
              <a:noFill/>
            </a:ln>
          </p:spPr>
        </p:pic>
        <p:pic>
          <p:nvPicPr>
            <p:cNvPr descr="Image result for tesla motors logo" id="347" name="Google Shape;347;p30"/>
            <p:cNvPicPr preferRelativeResize="0"/>
            <p:nvPr/>
          </p:nvPicPr>
          <p:blipFill rotWithShape="1">
            <a:blip r:embed="rId12">
              <a:alphaModFix/>
            </a:blip>
            <a:srcRect b="0" l="0" r="0" t="0"/>
            <a:stretch/>
          </p:blipFill>
          <p:spPr>
            <a:xfrm>
              <a:off x="3465045" y="2828600"/>
              <a:ext cx="692599" cy="185961"/>
            </a:xfrm>
            <a:prstGeom prst="rect">
              <a:avLst/>
            </a:prstGeom>
            <a:noFill/>
            <a:ln>
              <a:noFill/>
            </a:ln>
          </p:spPr>
        </p:pic>
      </p:grpSp>
      <p:grpSp>
        <p:nvGrpSpPr>
          <p:cNvPr id="348" name="Google Shape;348;p30"/>
          <p:cNvGrpSpPr/>
          <p:nvPr/>
        </p:nvGrpSpPr>
        <p:grpSpPr>
          <a:xfrm>
            <a:off x="1911799" y="3870878"/>
            <a:ext cx="4560802" cy="373591"/>
            <a:chOff x="1911799" y="3870878"/>
            <a:chExt cx="4560802" cy="373591"/>
          </a:xfrm>
        </p:grpSpPr>
        <p:pic>
          <p:nvPicPr>
            <p:cNvPr descr="Image result for avaya logo png" id="349" name="Google Shape;349;p30"/>
            <p:cNvPicPr preferRelativeResize="0"/>
            <p:nvPr/>
          </p:nvPicPr>
          <p:blipFill rotWithShape="1">
            <a:blip r:embed="rId13">
              <a:alphaModFix/>
            </a:blip>
            <a:srcRect b="0" l="0" r="0" t="0"/>
            <a:stretch/>
          </p:blipFill>
          <p:spPr>
            <a:xfrm>
              <a:off x="3561752" y="3969703"/>
              <a:ext cx="617526" cy="175942"/>
            </a:xfrm>
            <a:prstGeom prst="rect">
              <a:avLst/>
            </a:prstGeom>
            <a:noFill/>
            <a:ln>
              <a:noFill/>
            </a:ln>
          </p:spPr>
        </p:pic>
        <p:pic>
          <p:nvPicPr>
            <p:cNvPr descr="Image result for philips logo png" id="350" name="Google Shape;350;p30"/>
            <p:cNvPicPr preferRelativeResize="0"/>
            <p:nvPr/>
          </p:nvPicPr>
          <p:blipFill rotWithShape="1">
            <a:blip r:embed="rId14">
              <a:alphaModFix/>
            </a:blip>
            <a:srcRect b="0" l="0" r="0" t="0"/>
            <a:stretch/>
          </p:blipFill>
          <p:spPr>
            <a:xfrm>
              <a:off x="5224238" y="4008589"/>
              <a:ext cx="535725" cy="98169"/>
            </a:xfrm>
            <a:prstGeom prst="rect">
              <a:avLst/>
            </a:prstGeom>
            <a:noFill/>
            <a:ln>
              <a:noFill/>
            </a:ln>
          </p:spPr>
        </p:pic>
        <p:pic>
          <p:nvPicPr>
            <p:cNvPr descr="Image result for spotify logo png" id="351" name="Google Shape;351;p30"/>
            <p:cNvPicPr preferRelativeResize="0"/>
            <p:nvPr/>
          </p:nvPicPr>
          <p:blipFill rotWithShape="1">
            <a:blip r:embed="rId15">
              <a:alphaModFix/>
            </a:blip>
            <a:srcRect b="0" l="0" r="0" t="0"/>
            <a:stretch/>
          </p:blipFill>
          <p:spPr>
            <a:xfrm>
              <a:off x="4392999" y="3965041"/>
              <a:ext cx="617525" cy="185264"/>
            </a:xfrm>
            <a:prstGeom prst="rect">
              <a:avLst/>
            </a:prstGeom>
            <a:noFill/>
            <a:ln>
              <a:noFill/>
            </a:ln>
          </p:spPr>
        </p:pic>
        <p:pic>
          <p:nvPicPr>
            <p:cNvPr id="352" name="Google Shape;352;p30"/>
            <p:cNvPicPr preferRelativeResize="0"/>
            <p:nvPr/>
          </p:nvPicPr>
          <p:blipFill rotWithShape="1">
            <a:blip r:embed="rId16">
              <a:alphaModFix/>
            </a:blip>
            <a:srcRect b="0" l="0" r="0" t="0"/>
            <a:stretch/>
          </p:blipFill>
          <p:spPr>
            <a:xfrm>
              <a:off x="5973701" y="3870878"/>
              <a:ext cx="498900" cy="373591"/>
            </a:xfrm>
            <a:prstGeom prst="rect">
              <a:avLst/>
            </a:prstGeom>
            <a:noFill/>
            <a:ln>
              <a:noFill/>
            </a:ln>
          </p:spPr>
        </p:pic>
        <p:pic>
          <p:nvPicPr>
            <p:cNvPr id="353" name="Google Shape;353;p30"/>
            <p:cNvPicPr preferRelativeResize="0"/>
            <p:nvPr/>
          </p:nvPicPr>
          <p:blipFill rotWithShape="1">
            <a:blip r:embed="rId17">
              <a:alphaModFix/>
            </a:blip>
            <a:srcRect b="0" l="0" r="0" t="0"/>
            <a:stretch/>
          </p:blipFill>
          <p:spPr>
            <a:xfrm>
              <a:off x="3004813" y="3886074"/>
              <a:ext cx="343200" cy="343200"/>
            </a:xfrm>
            <a:prstGeom prst="rect">
              <a:avLst/>
            </a:prstGeom>
            <a:noFill/>
            <a:ln>
              <a:noFill/>
            </a:ln>
          </p:spPr>
        </p:pic>
        <p:pic>
          <p:nvPicPr>
            <p:cNvPr id="354" name="Google Shape;354;p30"/>
            <p:cNvPicPr preferRelativeResize="0"/>
            <p:nvPr/>
          </p:nvPicPr>
          <p:blipFill rotWithShape="1">
            <a:blip r:embed="rId18">
              <a:alphaModFix/>
            </a:blip>
            <a:srcRect b="0" l="0" r="0" t="0"/>
            <a:stretch/>
          </p:blipFill>
          <p:spPr>
            <a:xfrm>
              <a:off x="1911799" y="3975673"/>
              <a:ext cx="879300" cy="164002"/>
            </a:xfrm>
            <a:prstGeom prst="rect">
              <a:avLst/>
            </a:prstGeom>
            <a:noFill/>
            <a:ln>
              <a:noFill/>
            </a:ln>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3396" name="Shape 3396"/>
        <p:cNvGrpSpPr/>
        <p:nvPr/>
      </p:nvGrpSpPr>
      <p:grpSpPr>
        <a:xfrm>
          <a:off x="0" y="0"/>
          <a:ext cx="0" cy="0"/>
          <a:chOff x="0" y="0"/>
          <a:chExt cx="0" cy="0"/>
        </a:xfrm>
      </p:grpSpPr>
      <p:sp>
        <p:nvSpPr>
          <p:cNvPr id="3397" name="Google Shape;3397;p295"/>
          <p:cNvSpPr txBox="1"/>
          <p:nvPr>
            <p:ph type="title"/>
          </p:nvPr>
        </p:nvSpPr>
        <p:spPr>
          <a:xfrm>
            <a:off x="761950" y="809375"/>
            <a:ext cx="50799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398" name="Google Shape;3398;p295"/>
          <p:cNvGrpSpPr/>
          <p:nvPr/>
        </p:nvGrpSpPr>
        <p:grpSpPr>
          <a:xfrm>
            <a:off x="639703" y="4545721"/>
            <a:ext cx="2281958" cy="269927"/>
            <a:chOff x="639703" y="4545721"/>
            <a:chExt cx="2281958" cy="269927"/>
          </a:xfrm>
        </p:grpSpPr>
        <p:grpSp>
          <p:nvGrpSpPr>
            <p:cNvPr id="3399" name="Google Shape;3399;p295"/>
            <p:cNvGrpSpPr/>
            <p:nvPr/>
          </p:nvGrpSpPr>
          <p:grpSpPr>
            <a:xfrm>
              <a:off x="639703" y="4545721"/>
              <a:ext cx="264488" cy="264501"/>
              <a:chOff x="639703" y="4545721"/>
              <a:chExt cx="264488" cy="264501"/>
            </a:xfrm>
          </p:grpSpPr>
          <p:sp>
            <p:nvSpPr>
              <p:cNvPr id="3400" name="Google Shape;3400;p29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9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9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9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9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9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9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9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295"/>
            <p:cNvGrpSpPr/>
            <p:nvPr/>
          </p:nvGrpSpPr>
          <p:grpSpPr>
            <a:xfrm>
              <a:off x="989818" y="4604847"/>
              <a:ext cx="1931844" cy="210801"/>
              <a:chOff x="1340225" y="2610825"/>
              <a:chExt cx="5581750" cy="609075"/>
            </a:xfrm>
          </p:grpSpPr>
          <p:sp>
            <p:nvSpPr>
              <p:cNvPr id="3409" name="Google Shape;3409;p29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9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9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9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9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9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9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9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9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9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9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9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9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3422" name="Shape 3422"/>
        <p:cNvGrpSpPr/>
        <p:nvPr/>
      </p:nvGrpSpPr>
      <p:grpSpPr>
        <a:xfrm>
          <a:off x="0" y="0"/>
          <a:ext cx="0" cy="0"/>
          <a:chOff x="0" y="0"/>
          <a:chExt cx="0" cy="0"/>
        </a:xfrm>
      </p:grpSpPr>
      <p:sp>
        <p:nvSpPr>
          <p:cNvPr id="3423" name="Google Shape;3423;p296"/>
          <p:cNvSpPr txBox="1"/>
          <p:nvPr>
            <p:ph type="title"/>
          </p:nvPr>
        </p:nvSpPr>
        <p:spPr>
          <a:xfrm>
            <a:off x="761950" y="809375"/>
            <a:ext cx="5079900" cy="352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4" name="Google Shape;3424;p296"/>
          <p:cNvSpPr txBox="1"/>
          <p:nvPr>
            <p:ph idx="1" type="body"/>
          </p:nvPr>
        </p:nvSpPr>
        <p:spPr>
          <a:xfrm>
            <a:off x="761975" y="1514275"/>
            <a:ext cx="5079900" cy="24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25" name="Google Shape;3425;p296"/>
          <p:cNvGrpSpPr/>
          <p:nvPr/>
        </p:nvGrpSpPr>
        <p:grpSpPr>
          <a:xfrm>
            <a:off x="639703" y="4545721"/>
            <a:ext cx="2281958" cy="269927"/>
            <a:chOff x="639703" y="4545721"/>
            <a:chExt cx="2281958" cy="269927"/>
          </a:xfrm>
        </p:grpSpPr>
        <p:grpSp>
          <p:nvGrpSpPr>
            <p:cNvPr id="3426" name="Google Shape;3426;p296"/>
            <p:cNvGrpSpPr/>
            <p:nvPr/>
          </p:nvGrpSpPr>
          <p:grpSpPr>
            <a:xfrm>
              <a:off x="639703" y="4545721"/>
              <a:ext cx="264488" cy="264501"/>
              <a:chOff x="639703" y="4545721"/>
              <a:chExt cx="264488" cy="264501"/>
            </a:xfrm>
          </p:grpSpPr>
          <p:sp>
            <p:nvSpPr>
              <p:cNvPr id="3427" name="Google Shape;3427;p296"/>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96"/>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96"/>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96"/>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96"/>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96"/>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96"/>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96"/>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296"/>
            <p:cNvGrpSpPr/>
            <p:nvPr/>
          </p:nvGrpSpPr>
          <p:grpSpPr>
            <a:xfrm>
              <a:off x="989818" y="4604847"/>
              <a:ext cx="1931844" cy="210801"/>
              <a:chOff x="1340225" y="2610825"/>
              <a:chExt cx="5581750" cy="609075"/>
            </a:xfrm>
          </p:grpSpPr>
          <p:sp>
            <p:nvSpPr>
              <p:cNvPr id="3436" name="Google Shape;3436;p296"/>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96"/>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96"/>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96"/>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96"/>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96"/>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96"/>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96"/>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96"/>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96"/>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96"/>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96"/>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96"/>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3449" name="Shape 3449"/>
        <p:cNvGrpSpPr/>
        <p:nvPr/>
      </p:nvGrpSpPr>
      <p:grpSpPr>
        <a:xfrm>
          <a:off x="0" y="0"/>
          <a:ext cx="0" cy="0"/>
          <a:chOff x="0" y="0"/>
          <a:chExt cx="0" cy="0"/>
        </a:xfrm>
      </p:grpSpPr>
      <p:sp>
        <p:nvSpPr>
          <p:cNvPr id="3450" name="Google Shape;3450;p297"/>
          <p:cNvSpPr txBox="1"/>
          <p:nvPr>
            <p:ph type="title"/>
          </p:nvPr>
        </p:nvSpPr>
        <p:spPr>
          <a:xfrm>
            <a:off x="761950" y="809375"/>
            <a:ext cx="50799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451" name="Google Shape;3451;p297"/>
          <p:cNvGrpSpPr/>
          <p:nvPr/>
        </p:nvGrpSpPr>
        <p:grpSpPr>
          <a:xfrm>
            <a:off x="617758" y="4545787"/>
            <a:ext cx="1980069" cy="281165"/>
            <a:chOff x="617758" y="4545787"/>
            <a:chExt cx="1980069" cy="281165"/>
          </a:xfrm>
        </p:grpSpPr>
        <p:grpSp>
          <p:nvGrpSpPr>
            <p:cNvPr id="3452" name="Google Shape;3452;p297"/>
            <p:cNvGrpSpPr/>
            <p:nvPr/>
          </p:nvGrpSpPr>
          <p:grpSpPr>
            <a:xfrm>
              <a:off x="992087" y="4616099"/>
              <a:ext cx="1605739" cy="189759"/>
              <a:chOff x="2288108" y="-580061"/>
              <a:chExt cx="6068554" cy="717156"/>
            </a:xfrm>
          </p:grpSpPr>
          <p:sp>
            <p:nvSpPr>
              <p:cNvPr id="3453" name="Google Shape;3453;p29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9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9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9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9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9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9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9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9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9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9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9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9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9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9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9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297"/>
            <p:cNvGrpSpPr/>
            <p:nvPr/>
          </p:nvGrpSpPr>
          <p:grpSpPr>
            <a:xfrm>
              <a:off x="617758" y="4545787"/>
              <a:ext cx="281169" cy="281165"/>
              <a:chOff x="617758" y="4545787"/>
              <a:chExt cx="281169" cy="281165"/>
            </a:xfrm>
          </p:grpSpPr>
          <p:sp>
            <p:nvSpPr>
              <p:cNvPr id="3470" name="Google Shape;3470;p29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9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9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9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9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3475" name="Shape 3475"/>
        <p:cNvGrpSpPr/>
        <p:nvPr/>
      </p:nvGrpSpPr>
      <p:grpSpPr>
        <a:xfrm>
          <a:off x="0" y="0"/>
          <a:ext cx="0" cy="0"/>
          <a:chOff x="0" y="0"/>
          <a:chExt cx="0" cy="0"/>
        </a:xfrm>
      </p:grpSpPr>
      <p:sp>
        <p:nvSpPr>
          <p:cNvPr id="3476" name="Google Shape;3476;p298"/>
          <p:cNvSpPr txBox="1"/>
          <p:nvPr>
            <p:ph type="title"/>
          </p:nvPr>
        </p:nvSpPr>
        <p:spPr>
          <a:xfrm>
            <a:off x="761950" y="809375"/>
            <a:ext cx="5079900" cy="352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7" name="Google Shape;3477;p298"/>
          <p:cNvSpPr txBox="1"/>
          <p:nvPr>
            <p:ph idx="1" type="body"/>
          </p:nvPr>
        </p:nvSpPr>
        <p:spPr>
          <a:xfrm>
            <a:off x="761975" y="1514275"/>
            <a:ext cx="5079900" cy="24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478" name="Google Shape;3478;p298"/>
          <p:cNvGrpSpPr/>
          <p:nvPr/>
        </p:nvGrpSpPr>
        <p:grpSpPr>
          <a:xfrm>
            <a:off x="617758" y="4545787"/>
            <a:ext cx="1980069" cy="281165"/>
            <a:chOff x="617758" y="4545787"/>
            <a:chExt cx="1980069" cy="281165"/>
          </a:xfrm>
        </p:grpSpPr>
        <p:grpSp>
          <p:nvGrpSpPr>
            <p:cNvPr id="3479" name="Google Shape;3479;p298"/>
            <p:cNvGrpSpPr/>
            <p:nvPr/>
          </p:nvGrpSpPr>
          <p:grpSpPr>
            <a:xfrm>
              <a:off x="992087" y="4616099"/>
              <a:ext cx="1605739" cy="189759"/>
              <a:chOff x="2288108" y="-580061"/>
              <a:chExt cx="6068554" cy="717156"/>
            </a:xfrm>
          </p:grpSpPr>
          <p:sp>
            <p:nvSpPr>
              <p:cNvPr id="3480" name="Google Shape;3480;p298"/>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98"/>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98"/>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98"/>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98"/>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98"/>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98"/>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98"/>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98"/>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98"/>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98"/>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98"/>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98"/>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98"/>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98"/>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98"/>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298"/>
            <p:cNvGrpSpPr/>
            <p:nvPr/>
          </p:nvGrpSpPr>
          <p:grpSpPr>
            <a:xfrm>
              <a:off x="617758" y="4545787"/>
              <a:ext cx="281169" cy="281165"/>
              <a:chOff x="617758" y="4545787"/>
              <a:chExt cx="281169" cy="281165"/>
            </a:xfrm>
          </p:grpSpPr>
          <p:sp>
            <p:nvSpPr>
              <p:cNvPr id="3497" name="Google Shape;3497;p298"/>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98"/>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98"/>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98"/>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98"/>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3502" name="Shape 3502"/>
        <p:cNvGrpSpPr/>
        <p:nvPr/>
      </p:nvGrpSpPr>
      <p:grpSpPr>
        <a:xfrm>
          <a:off x="0" y="0"/>
          <a:ext cx="0" cy="0"/>
          <a:chOff x="0" y="0"/>
          <a:chExt cx="0" cy="0"/>
        </a:xfrm>
      </p:grpSpPr>
      <p:sp>
        <p:nvSpPr>
          <p:cNvPr id="3503" name="Google Shape;3503;p299"/>
          <p:cNvSpPr txBox="1"/>
          <p:nvPr>
            <p:ph type="title"/>
          </p:nvPr>
        </p:nvSpPr>
        <p:spPr>
          <a:xfrm>
            <a:off x="761950" y="809375"/>
            <a:ext cx="50799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504" name="Google Shape;3504;p299"/>
          <p:cNvGrpSpPr/>
          <p:nvPr/>
        </p:nvGrpSpPr>
        <p:grpSpPr>
          <a:xfrm>
            <a:off x="761950" y="4602545"/>
            <a:ext cx="659482" cy="163445"/>
            <a:chOff x="2270225" y="2532665"/>
            <a:chExt cx="2492373" cy="617707"/>
          </a:xfrm>
        </p:grpSpPr>
        <p:sp>
          <p:nvSpPr>
            <p:cNvPr id="3505" name="Google Shape;3505;p29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9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9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9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9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9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3511" name="Shape 3511"/>
        <p:cNvGrpSpPr/>
        <p:nvPr/>
      </p:nvGrpSpPr>
      <p:grpSpPr>
        <a:xfrm>
          <a:off x="0" y="0"/>
          <a:ext cx="0" cy="0"/>
          <a:chOff x="0" y="0"/>
          <a:chExt cx="0" cy="0"/>
        </a:xfrm>
      </p:grpSpPr>
      <p:sp>
        <p:nvSpPr>
          <p:cNvPr id="3512" name="Google Shape;3512;p300"/>
          <p:cNvSpPr txBox="1"/>
          <p:nvPr>
            <p:ph type="title"/>
          </p:nvPr>
        </p:nvSpPr>
        <p:spPr>
          <a:xfrm>
            <a:off x="761950" y="809375"/>
            <a:ext cx="5079900" cy="352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3" name="Google Shape;3513;p300"/>
          <p:cNvSpPr txBox="1"/>
          <p:nvPr>
            <p:ph idx="1" type="body"/>
          </p:nvPr>
        </p:nvSpPr>
        <p:spPr>
          <a:xfrm>
            <a:off x="761975" y="1514275"/>
            <a:ext cx="5079900" cy="24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514" name="Google Shape;3514;p300"/>
          <p:cNvGrpSpPr/>
          <p:nvPr/>
        </p:nvGrpSpPr>
        <p:grpSpPr>
          <a:xfrm>
            <a:off x="761950" y="4602545"/>
            <a:ext cx="659482" cy="163445"/>
            <a:chOff x="2270225" y="2532665"/>
            <a:chExt cx="2492373" cy="617707"/>
          </a:xfrm>
        </p:grpSpPr>
        <p:sp>
          <p:nvSpPr>
            <p:cNvPr id="3515" name="Google Shape;3515;p300"/>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00"/>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00"/>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00"/>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00"/>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00"/>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_4">
    <p:bg>
      <p:bgPr>
        <a:solidFill>
          <a:srgbClr val="202124"/>
        </a:solidFill>
      </p:bgPr>
    </p:bg>
    <p:spTree>
      <p:nvGrpSpPr>
        <p:cNvPr id="3521" name="Shape 3521"/>
        <p:cNvGrpSpPr/>
        <p:nvPr/>
      </p:nvGrpSpPr>
      <p:grpSpPr>
        <a:xfrm>
          <a:off x="0" y="0"/>
          <a:ext cx="0" cy="0"/>
          <a:chOff x="0" y="0"/>
          <a:chExt cx="0" cy="0"/>
        </a:xfrm>
      </p:grpSpPr>
      <p:grpSp>
        <p:nvGrpSpPr>
          <p:cNvPr id="3522" name="Google Shape;3522;p301"/>
          <p:cNvGrpSpPr/>
          <p:nvPr/>
        </p:nvGrpSpPr>
        <p:grpSpPr>
          <a:xfrm>
            <a:off x="614120" y="4568626"/>
            <a:ext cx="1565658" cy="245350"/>
            <a:chOff x="614120" y="4568626"/>
            <a:chExt cx="1565658" cy="245350"/>
          </a:xfrm>
        </p:grpSpPr>
        <p:grpSp>
          <p:nvGrpSpPr>
            <p:cNvPr id="3523" name="Google Shape;3523;p301"/>
            <p:cNvGrpSpPr/>
            <p:nvPr/>
          </p:nvGrpSpPr>
          <p:grpSpPr>
            <a:xfrm>
              <a:off x="614120" y="4568626"/>
              <a:ext cx="290167" cy="233377"/>
              <a:chOff x="614120" y="4568626"/>
              <a:chExt cx="290167" cy="233377"/>
            </a:xfrm>
          </p:grpSpPr>
          <p:sp>
            <p:nvSpPr>
              <p:cNvPr id="3524" name="Google Shape;3524;p30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0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0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0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301"/>
            <p:cNvGrpSpPr/>
            <p:nvPr/>
          </p:nvGrpSpPr>
          <p:grpSpPr>
            <a:xfrm>
              <a:off x="989660" y="4603434"/>
              <a:ext cx="1190118" cy="210542"/>
              <a:chOff x="989660" y="4603434"/>
              <a:chExt cx="1190118" cy="210542"/>
            </a:xfrm>
          </p:grpSpPr>
          <p:sp>
            <p:nvSpPr>
              <p:cNvPr id="3529" name="Google Shape;3529;p30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301"/>
              <p:cNvGrpSpPr/>
              <p:nvPr/>
            </p:nvGrpSpPr>
            <p:grpSpPr>
              <a:xfrm>
                <a:off x="1682774" y="4617610"/>
                <a:ext cx="497005" cy="149188"/>
                <a:chOff x="1682774" y="4617610"/>
                <a:chExt cx="497005" cy="149188"/>
              </a:xfrm>
            </p:grpSpPr>
            <p:sp>
              <p:nvSpPr>
                <p:cNvPr id="3531" name="Google Shape;3531;p30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0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0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0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0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36" name="Google Shape;3536;p301"/>
          <p:cNvSpPr txBox="1"/>
          <p:nvPr>
            <p:ph type="title"/>
          </p:nvPr>
        </p:nvSpPr>
        <p:spPr>
          <a:xfrm>
            <a:off x="761950" y="809375"/>
            <a:ext cx="5079900" cy="176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_2">
    <p:bg>
      <p:bgPr>
        <a:solidFill>
          <a:srgbClr val="202124"/>
        </a:solidFill>
      </p:bgPr>
    </p:bg>
    <p:spTree>
      <p:nvGrpSpPr>
        <p:cNvPr id="3537" name="Shape 3537"/>
        <p:cNvGrpSpPr/>
        <p:nvPr/>
      </p:nvGrpSpPr>
      <p:grpSpPr>
        <a:xfrm>
          <a:off x="0" y="0"/>
          <a:ext cx="0" cy="0"/>
          <a:chOff x="0" y="0"/>
          <a:chExt cx="0" cy="0"/>
        </a:xfrm>
      </p:grpSpPr>
      <p:grpSp>
        <p:nvGrpSpPr>
          <p:cNvPr id="3538" name="Google Shape;3538;p302"/>
          <p:cNvGrpSpPr/>
          <p:nvPr/>
        </p:nvGrpSpPr>
        <p:grpSpPr>
          <a:xfrm>
            <a:off x="614120" y="4568626"/>
            <a:ext cx="1565658" cy="245350"/>
            <a:chOff x="614120" y="4568626"/>
            <a:chExt cx="1565658" cy="245350"/>
          </a:xfrm>
        </p:grpSpPr>
        <p:grpSp>
          <p:nvGrpSpPr>
            <p:cNvPr id="3539" name="Google Shape;3539;p302"/>
            <p:cNvGrpSpPr/>
            <p:nvPr/>
          </p:nvGrpSpPr>
          <p:grpSpPr>
            <a:xfrm>
              <a:off x="614120" y="4568626"/>
              <a:ext cx="290167" cy="233377"/>
              <a:chOff x="614120" y="4568626"/>
              <a:chExt cx="290167" cy="233377"/>
            </a:xfrm>
          </p:grpSpPr>
          <p:sp>
            <p:nvSpPr>
              <p:cNvPr id="3540" name="Google Shape;3540;p30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0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0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0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302"/>
            <p:cNvGrpSpPr/>
            <p:nvPr/>
          </p:nvGrpSpPr>
          <p:grpSpPr>
            <a:xfrm>
              <a:off x="989660" y="4603434"/>
              <a:ext cx="1190118" cy="210542"/>
              <a:chOff x="989660" y="4603434"/>
              <a:chExt cx="1190118" cy="210542"/>
            </a:xfrm>
          </p:grpSpPr>
          <p:sp>
            <p:nvSpPr>
              <p:cNvPr id="3545" name="Google Shape;3545;p30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6" name="Google Shape;3546;p302"/>
              <p:cNvGrpSpPr/>
              <p:nvPr/>
            </p:nvGrpSpPr>
            <p:grpSpPr>
              <a:xfrm>
                <a:off x="1682774" y="4617610"/>
                <a:ext cx="497005" cy="149188"/>
                <a:chOff x="1682774" y="4617610"/>
                <a:chExt cx="497005" cy="149188"/>
              </a:xfrm>
            </p:grpSpPr>
            <p:sp>
              <p:nvSpPr>
                <p:cNvPr id="3547" name="Google Shape;3547;p30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0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0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0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0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52" name="Google Shape;3552;p302"/>
          <p:cNvSpPr txBox="1"/>
          <p:nvPr>
            <p:ph type="title"/>
          </p:nvPr>
        </p:nvSpPr>
        <p:spPr>
          <a:xfrm>
            <a:off x="761950" y="809375"/>
            <a:ext cx="5079900" cy="3525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553" name="Google Shape;3553;p302"/>
          <p:cNvSpPr txBox="1"/>
          <p:nvPr>
            <p:ph idx="1" type="body"/>
          </p:nvPr>
        </p:nvSpPr>
        <p:spPr>
          <a:xfrm>
            <a:off x="761975" y="1514275"/>
            <a:ext cx="5079900" cy="2467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Char char="●"/>
              <a:defRPr>
                <a:solidFill>
                  <a:srgbClr val="FFFFFF"/>
                </a:solidFill>
              </a:defRPr>
            </a:lvl1pPr>
            <a:lvl2pPr indent="-304800" lvl="1" marL="914400" rtl="0">
              <a:spcBef>
                <a:spcPts val="1000"/>
              </a:spcBef>
              <a:spcAft>
                <a:spcPts val="0"/>
              </a:spcAft>
              <a:buClr>
                <a:srgbClr val="FFFFFF"/>
              </a:buClr>
              <a:buSzPts val="1200"/>
              <a:buChar char="○"/>
              <a:defRPr>
                <a:solidFill>
                  <a:srgbClr val="FFFFFF"/>
                </a:solidFill>
              </a:defRPr>
            </a:lvl2pPr>
            <a:lvl3pPr indent="-304800" lvl="2" marL="1371600" rtl="0">
              <a:spcBef>
                <a:spcPts val="1000"/>
              </a:spcBef>
              <a:spcAft>
                <a:spcPts val="0"/>
              </a:spcAft>
              <a:buClr>
                <a:srgbClr val="FFFFFF"/>
              </a:buClr>
              <a:buSzPts val="1200"/>
              <a:buChar char="■"/>
              <a:defRPr>
                <a:solidFill>
                  <a:srgbClr val="FFFFFF"/>
                </a:solidFill>
              </a:defRPr>
            </a:lvl3pPr>
            <a:lvl4pPr indent="-304800" lvl="3" marL="1828800" rtl="0">
              <a:spcBef>
                <a:spcPts val="1000"/>
              </a:spcBef>
              <a:spcAft>
                <a:spcPts val="0"/>
              </a:spcAft>
              <a:buClr>
                <a:srgbClr val="FFFFFF"/>
              </a:buClr>
              <a:buSzPts val="1200"/>
              <a:buChar char="●"/>
              <a:defRPr>
                <a:solidFill>
                  <a:srgbClr val="FFFFFF"/>
                </a:solidFill>
              </a:defRPr>
            </a:lvl4pPr>
            <a:lvl5pPr indent="-304800" lvl="4" marL="2286000" rtl="0">
              <a:spcBef>
                <a:spcPts val="1000"/>
              </a:spcBef>
              <a:spcAft>
                <a:spcPts val="0"/>
              </a:spcAft>
              <a:buClr>
                <a:srgbClr val="FFFFFF"/>
              </a:buClr>
              <a:buSzPts val="1200"/>
              <a:buChar char="○"/>
              <a:defRPr>
                <a:solidFill>
                  <a:srgbClr val="FFFFFF"/>
                </a:solidFill>
              </a:defRPr>
            </a:lvl5pPr>
            <a:lvl6pPr indent="-304800" lvl="5" marL="2743200" rtl="0">
              <a:spcBef>
                <a:spcPts val="1000"/>
              </a:spcBef>
              <a:spcAft>
                <a:spcPts val="0"/>
              </a:spcAft>
              <a:buClr>
                <a:srgbClr val="FFFFFF"/>
              </a:buClr>
              <a:buSzPts val="1200"/>
              <a:buChar char="■"/>
              <a:defRPr>
                <a:solidFill>
                  <a:srgbClr val="FFFFFF"/>
                </a:solidFill>
              </a:defRPr>
            </a:lvl6pPr>
            <a:lvl7pPr indent="-304800" lvl="6" marL="3200400" rtl="0">
              <a:spcBef>
                <a:spcPts val="1000"/>
              </a:spcBef>
              <a:spcAft>
                <a:spcPts val="0"/>
              </a:spcAft>
              <a:buClr>
                <a:srgbClr val="FFFFFF"/>
              </a:buClr>
              <a:buSzPts val="1200"/>
              <a:buChar char="●"/>
              <a:defRPr>
                <a:solidFill>
                  <a:srgbClr val="FFFFFF"/>
                </a:solidFill>
              </a:defRPr>
            </a:lvl7pPr>
            <a:lvl8pPr indent="-304800" lvl="7" marL="3657600" rtl="0">
              <a:spcBef>
                <a:spcPts val="1000"/>
              </a:spcBef>
              <a:spcAft>
                <a:spcPts val="0"/>
              </a:spcAft>
              <a:buClr>
                <a:srgbClr val="FFFFFF"/>
              </a:buClr>
              <a:buSzPts val="1200"/>
              <a:buChar char="○"/>
              <a:defRPr>
                <a:solidFill>
                  <a:srgbClr val="FFFFFF"/>
                </a:solidFill>
              </a:defRPr>
            </a:lvl8pPr>
            <a:lvl9pPr indent="-304800" lvl="8" marL="4114800" rtl="0">
              <a:spcBef>
                <a:spcPts val="1000"/>
              </a:spcBef>
              <a:spcAft>
                <a:spcPts val="1000"/>
              </a:spcAft>
              <a:buClr>
                <a:srgbClr val="FFFFFF"/>
              </a:buClr>
              <a:buSzPts val="1200"/>
              <a:buChar char="■"/>
              <a:defRPr>
                <a:solidFill>
                  <a:srgbClr val="FFFFFF"/>
                </a:solidFill>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58" name="Shape 3558"/>
        <p:cNvGrpSpPr/>
        <p:nvPr/>
      </p:nvGrpSpPr>
      <p:grpSpPr>
        <a:xfrm>
          <a:off x="0" y="0"/>
          <a:ext cx="0" cy="0"/>
          <a:chOff x="0" y="0"/>
          <a:chExt cx="0" cy="0"/>
        </a:xfrm>
      </p:grpSpPr>
      <p:sp>
        <p:nvSpPr>
          <p:cNvPr id="3559" name="Google Shape;3559;p30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60" name="Google Shape;3560;p30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61" name="Google Shape;3561;p3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62" name="Shape 3562"/>
        <p:cNvGrpSpPr/>
        <p:nvPr/>
      </p:nvGrpSpPr>
      <p:grpSpPr>
        <a:xfrm>
          <a:off x="0" y="0"/>
          <a:ext cx="0" cy="0"/>
          <a:chOff x="0" y="0"/>
          <a:chExt cx="0" cy="0"/>
        </a:xfrm>
      </p:grpSpPr>
      <p:sp>
        <p:nvSpPr>
          <p:cNvPr id="3563" name="Google Shape;3563;p30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64" name="Google Shape;3564;p3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
    <p:spTree>
      <p:nvGrpSpPr>
        <p:cNvPr id="18" name="Shape 18"/>
        <p:cNvGrpSpPr/>
        <p:nvPr/>
      </p:nvGrpSpPr>
      <p:grpSpPr>
        <a:xfrm>
          <a:off x="0" y="0"/>
          <a:ext cx="0" cy="0"/>
          <a:chOff x="0" y="0"/>
          <a:chExt cx="0" cy="0"/>
        </a:xfrm>
      </p:grpSpPr>
      <p:grpSp>
        <p:nvGrpSpPr>
          <p:cNvPr id="19" name="Google Shape;19;p4"/>
          <p:cNvGrpSpPr/>
          <p:nvPr/>
        </p:nvGrpSpPr>
        <p:grpSpPr>
          <a:xfrm>
            <a:off x="386711" y="5114356"/>
            <a:ext cx="1796787" cy="33676"/>
            <a:chOff x="2031822" y="2229250"/>
            <a:chExt cx="2193612" cy="39900"/>
          </a:xfrm>
        </p:grpSpPr>
        <p:sp>
          <p:nvSpPr>
            <p:cNvPr id="20" name="Google Shape;20;p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 name="Google Shape;24;p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cluster" showMasterSp="0">
  <p:cSld name="Blank_1_1_1_1_1_2">
    <p:spTree>
      <p:nvGrpSpPr>
        <p:cNvPr id="355" name="Shape 355"/>
        <p:cNvGrpSpPr/>
        <p:nvPr/>
      </p:nvGrpSpPr>
      <p:grpSpPr>
        <a:xfrm>
          <a:off x="0" y="0"/>
          <a:ext cx="0" cy="0"/>
          <a:chOff x="0" y="0"/>
          <a:chExt cx="0" cy="0"/>
        </a:xfrm>
      </p:grpSpPr>
      <p:sp>
        <p:nvSpPr>
          <p:cNvPr id="356" name="Google Shape;356;p31"/>
          <p:cNvSpPr txBox="1"/>
          <p:nvPr>
            <p:ph type="title"/>
          </p:nvPr>
        </p:nvSpPr>
        <p:spPr>
          <a:xfrm>
            <a:off x="298600" y="1382075"/>
            <a:ext cx="3807600" cy="2684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100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357" name="Google Shape;357;p31"/>
          <p:cNvGrpSpPr/>
          <p:nvPr/>
        </p:nvGrpSpPr>
        <p:grpSpPr>
          <a:xfrm>
            <a:off x="386625" y="4747950"/>
            <a:ext cx="8452575" cy="400082"/>
            <a:chOff x="386625" y="4747950"/>
            <a:chExt cx="8452575" cy="400082"/>
          </a:xfrm>
        </p:grpSpPr>
        <p:sp>
          <p:nvSpPr>
            <p:cNvPr id="358" name="Google Shape;358;p3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59" name="Google Shape;359;p31"/>
            <p:cNvGrpSpPr/>
            <p:nvPr/>
          </p:nvGrpSpPr>
          <p:grpSpPr>
            <a:xfrm>
              <a:off x="386711" y="5114356"/>
              <a:ext cx="1796787" cy="33676"/>
              <a:chOff x="2031822" y="2229250"/>
              <a:chExt cx="2193612" cy="39900"/>
            </a:xfrm>
          </p:grpSpPr>
          <p:sp>
            <p:nvSpPr>
              <p:cNvPr id="360" name="Google Shape;360;p3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4" name="Google Shape;364;p3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65" name="Google Shape;365;p31"/>
          <p:cNvSpPr txBox="1"/>
          <p:nvPr>
            <p:ph idx="2"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Google Shape;366;p31"/>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grpSp>
        <p:nvGrpSpPr>
          <p:cNvPr id="367" name="Google Shape;367;p31"/>
          <p:cNvGrpSpPr/>
          <p:nvPr/>
        </p:nvGrpSpPr>
        <p:grpSpPr>
          <a:xfrm>
            <a:off x="4584503" y="1576717"/>
            <a:ext cx="3949895" cy="1990066"/>
            <a:chOff x="4584503" y="1576717"/>
            <a:chExt cx="3949895" cy="1990066"/>
          </a:xfrm>
        </p:grpSpPr>
        <p:grpSp>
          <p:nvGrpSpPr>
            <p:cNvPr id="368" name="Google Shape;368;p31"/>
            <p:cNvGrpSpPr/>
            <p:nvPr/>
          </p:nvGrpSpPr>
          <p:grpSpPr>
            <a:xfrm>
              <a:off x="4584503" y="2198253"/>
              <a:ext cx="3485704" cy="281136"/>
              <a:chOff x="4770477" y="2476260"/>
              <a:chExt cx="3485704" cy="281136"/>
            </a:xfrm>
          </p:grpSpPr>
          <p:pic>
            <p:nvPicPr>
              <p:cNvPr id="369" name="Google Shape;369;p31"/>
              <p:cNvPicPr preferRelativeResize="0"/>
              <p:nvPr/>
            </p:nvPicPr>
            <p:blipFill rotWithShape="1">
              <a:blip r:embed="rId3">
                <a:alphaModFix/>
              </a:blip>
              <a:srcRect b="18244" l="0" r="8465" t="18245"/>
              <a:stretch/>
            </p:blipFill>
            <p:spPr>
              <a:xfrm>
                <a:off x="4770477" y="2508346"/>
                <a:ext cx="1429575" cy="216964"/>
              </a:xfrm>
              <a:prstGeom prst="rect">
                <a:avLst/>
              </a:prstGeom>
              <a:noFill/>
              <a:ln>
                <a:noFill/>
              </a:ln>
            </p:spPr>
          </p:pic>
          <p:pic>
            <p:nvPicPr>
              <p:cNvPr id="370" name="Google Shape;370;p31"/>
              <p:cNvPicPr preferRelativeResize="0"/>
              <p:nvPr/>
            </p:nvPicPr>
            <p:blipFill rotWithShape="1">
              <a:blip r:embed="rId4">
                <a:alphaModFix/>
              </a:blip>
              <a:srcRect b="28016" l="0" r="0" t="28013"/>
              <a:stretch/>
            </p:blipFill>
            <p:spPr>
              <a:xfrm>
                <a:off x="6451065" y="2476260"/>
                <a:ext cx="721116" cy="281136"/>
              </a:xfrm>
              <a:prstGeom prst="rect">
                <a:avLst/>
              </a:prstGeom>
              <a:noFill/>
              <a:ln>
                <a:noFill/>
              </a:ln>
            </p:spPr>
          </p:pic>
          <p:pic>
            <p:nvPicPr>
              <p:cNvPr id="371" name="Google Shape;371;p31"/>
              <p:cNvPicPr preferRelativeResize="0"/>
              <p:nvPr/>
            </p:nvPicPr>
            <p:blipFill rotWithShape="1">
              <a:blip r:embed="rId5">
                <a:alphaModFix/>
              </a:blip>
              <a:srcRect b="0" l="0" r="0" t="0"/>
              <a:stretch/>
            </p:blipFill>
            <p:spPr>
              <a:xfrm>
                <a:off x="7400777" y="2503541"/>
                <a:ext cx="855404" cy="226575"/>
              </a:xfrm>
              <a:prstGeom prst="rect">
                <a:avLst/>
              </a:prstGeom>
              <a:noFill/>
              <a:ln>
                <a:noFill/>
              </a:ln>
            </p:spPr>
          </p:pic>
        </p:grpSp>
        <p:grpSp>
          <p:nvGrpSpPr>
            <p:cNvPr id="372" name="Google Shape;372;p31"/>
            <p:cNvGrpSpPr/>
            <p:nvPr/>
          </p:nvGrpSpPr>
          <p:grpSpPr>
            <a:xfrm>
              <a:off x="4584503" y="1576717"/>
              <a:ext cx="3949895" cy="326648"/>
              <a:chOff x="4770478" y="1854725"/>
              <a:chExt cx="3949895" cy="326648"/>
            </a:xfrm>
          </p:grpSpPr>
          <p:pic>
            <p:nvPicPr>
              <p:cNvPr id="373" name="Google Shape;373;p31"/>
              <p:cNvPicPr preferRelativeResize="0"/>
              <p:nvPr/>
            </p:nvPicPr>
            <p:blipFill rotWithShape="1">
              <a:blip r:embed="rId6">
                <a:alphaModFix/>
              </a:blip>
              <a:srcRect b="0" l="0" r="0" t="0"/>
              <a:stretch/>
            </p:blipFill>
            <p:spPr>
              <a:xfrm>
                <a:off x="7908727" y="1854725"/>
                <a:ext cx="811646" cy="326648"/>
              </a:xfrm>
              <a:prstGeom prst="rect">
                <a:avLst/>
              </a:prstGeom>
              <a:noFill/>
              <a:ln>
                <a:noFill/>
              </a:ln>
            </p:spPr>
          </p:pic>
          <p:pic>
            <p:nvPicPr>
              <p:cNvPr id="374" name="Google Shape;374;p31"/>
              <p:cNvPicPr preferRelativeResize="0"/>
              <p:nvPr/>
            </p:nvPicPr>
            <p:blipFill rotWithShape="1">
              <a:blip r:embed="rId7">
                <a:alphaModFix/>
              </a:blip>
              <a:srcRect b="0" l="0" r="0" t="0"/>
              <a:stretch/>
            </p:blipFill>
            <p:spPr>
              <a:xfrm>
                <a:off x="5755634" y="1895584"/>
                <a:ext cx="535664" cy="244942"/>
              </a:xfrm>
              <a:prstGeom prst="rect">
                <a:avLst/>
              </a:prstGeom>
              <a:noFill/>
              <a:ln>
                <a:noFill/>
              </a:ln>
            </p:spPr>
          </p:pic>
          <p:pic>
            <p:nvPicPr>
              <p:cNvPr id="375" name="Google Shape;375;p31"/>
              <p:cNvPicPr preferRelativeResize="0"/>
              <p:nvPr/>
            </p:nvPicPr>
            <p:blipFill rotWithShape="1">
              <a:blip r:embed="rId8">
                <a:alphaModFix/>
              </a:blip>
              <a:srcRect b="0" l="0" r="0" t="0"/>
              <a:stretch/>
            </p:blipFill>
            <p:spPr>
              <a:xfrm>
                <a:off x="6607752" y="1892580"/>
                <a:ext cx="996184" cy="250950"/>
              </a:xfrm>
              <a:prstGeom prst="rect">
                <a:avLst/>
              </a:prstGeom>
              <a:noFill/>
              <a:ln>
                <a:noFill/>
              </a:ln>
            </p:spPr>
          </p:pic>
          <p:pic>
            <p:nvPicPr>
              <p:cNvPr id="376" name="Google Shape;376;p31"/>
              <p:cNvPicPr preferRelativeResize="0"/>
              <p:nvPr/>
            </p:nvPicPr>
            <p:blipFill rotWithShape="1">
              <a:blip r:embed="rId9">
                <a:alphaModFix/>
              </a:blip>
              <a:srcRect b="0" l="0" r="0" t="0"/>
              <a:stretch/>
            </p:blipFill>
            <p:spPr>
              <a:xfrm>
                <a:off x="4770478" y="1904768"/>
                <a:ext cx="680350" cy="226575"/>
              </a:xfrm>
              <a:prstGeom prst="rect">
                <a:avLst/>
              </a:prstGeom>
              <a:noFill/>
              <a:ln>
                <a:noFill/>
              </a:ln>
            </p:spPr>
          </p:pic>
        </p:grpSp>
        <p:grpSp>
          <p:nvGrpSpPr>
            <p:cNvPr id="377" name="Google Shape;377;p31"/>
            <p:cNvGrpSpPr/>
            <p:nvPr/>
          </p:nvGrpSpPr>
          <p:grpSpPr>
            <a:xfrm>
              <a:off x="4584503" y="2743806"/>
              <a:ext cx="3647188" cy="307909"/>
              <a:chOff x="4770477" y="3021813"/>
              <a:chExt cx="3647188" cy="307909"/>
            </a:xfrm>
          </p:grpSpPr>
          <p:pic>
            <p:nvPicPr>
              <p:cNvPr id="378" name="Google Shape;378;p31"/>
              <p:cNvPicPr preferRelativeResize="0"/>
              <p:nvPr/>
            </p:nvPicPr>
            <p:blipFill rotWithShape="1">
              <a:blip r:embed="rId10">
                <a:alphaModFix/>
              </a:blip>
              <a:srcRect b="0" l="0" r="0" t="0"/>
              <a:stretch/>
            </p:blipFill>
            <p:spPr>
              <a:xfrm>
                <a:off x="4770477" y="3062480"/>
                <a:ext cx="1429584" cy="226575"/>
              </a:xfrm>
              <a:prstGeom prst="rect">
                <a:avLst/>
              </a:prstGeom>
              <a:noFill/>
              <a:ln>
                <a:noFill/>
              </a:ln>
            </p:spPr>
          </p:pic>
          <p:pic>
            <p:nvPicPr>
              <p:cNvPr id="379" name="Google Shape;379;p31"/>
              <p:cNvPicPr preferRelativeResize="0"/>
              <p:nvPr/>
            </p:nvPicPr>
            <p:blipFill rotWithShape="1">
              <a:blip r:embed="rId11">
                <a:alphaModFix/>
              </a:blip>
              <a:srcRect b="32623" l="5096" r="0" t="19229"/>
              <a:stretch/>
            </p:blipFill>
            <p:spPr>
              <a:xfrm>
                <a:off x="6504843" y="3084096"/>
                <a:ext cx="1056517" cy="183342"/>
              </a:xfrm>
              <a:prstGeom prst="rect">
                <a:avLst/>
              </a:prstGeom>
              <a:noFill/>
              <a:ln>
                <a:noFill/>
              </a:ln>
            </p:spPr>
          </p:pic>
          <p:pic>
            <p:nvPicPr>
              <p:cNvPr id="380" name="Google Shape;380;p31"/>
              <p:cNvPicPr preferRelativeResize="0"/>
              <p:nvPr/>
            </p:nvPicPr>
            <p:blipFill rotWithShape="1">
              <a:blip r:embed="rId12">
                <a:alphaModFix/>
              </a:blip>
              <a:srcRect b="0" l="0" r="0" t="0"/>
              <a:stretch/>
            </p:blipFill>
            <p:spPr>
              <a:xfrm>
                <a:off x="7848868" y="3021813"/>
                <a:ext cx="568797" cy="307909"/>
              </a:xfrm>
              <a:prstGeom prst="rect">
                <a:avLst/>
              </a:prstGeom>
              <a:noFill/>
              <a:ln>
                <a:noFill/>
              </a:ln>
            </p:spPr>
          </p:pic>
        </p:grpSp>
        <p:grpSp>
          <p:nvGrpSpPr>
            <p:cNvPr id="381" name="Google Shape;381;p31"/>
            <p:cNvGrpSpPr/>
            <p:nvPr/>
          </p:nvGrpSpPr>
          <p:grpSpPr>
            <a:xfrm>
              <a:off x="4584503" y="3315832"/>
              <a:ext cx="3593041" cy="250951"/>
              <a:chOff x="4876237" y="3593839"/>
              <a:chExt cx="3593041" cy="250951"/>
            </a:xfrm>
          </p:grpSpPr>
          <p:pic>
            <p:nvPicPr>
              <p:cNvPr id="382" name="Google Shape;382;p31"/>
              <p:cNvPicPr preferRelativeResize="0"/>
              <p:nvPr/>
            </p:nvPicPr>
            <p:blipFill rotWithShape="1">
              <a:blip r:embed="rId13">
                <a:alphaModFix/>
              </a:blip>
              <a:srcRect b="0" l="0" r="0" t="0"/>
              <a:stretch/>
            </p:blipFill>
            <p:spPr>
              <a:xfrm>
                <a:off x="7018575" y="3593839"/>
                <a:ext cx="443364" cy="250951"/>
              </a:xfrm>
              <a:prstGeom prst="rect">
                <a:avLst/>
              </a:prstGeom>
              <a:noFill/>
              <a:ln>
                <a:noFill/>
              </a:ln>
            </p:spPr>
          </p:pic>
          <p:pic>
            <p:nvPicPr>
              <p:cNvPr id="383" name="Google Shape;383;p31"/>
              <p:cNvPicPr preferRelativeResize="0"/>
              <p:nvPr/>
            </p:nvPicPr>
            <p:blipFill rotWithShape="1">
              <a:blip r:embed="rId14">
                <a:alphaModFix/>
              </a:blip>
              <a:srcRect b="22062" l="10936" r="10943" t="22063"/>
              <a:stretch/>
            </p:blipFill>
            <p:spPr>
              <a:xfrm>
                <a:off x="7766760" y="3617240"/>
                <a:ext cx="702518" cy="204150"/>
              </a:xfrm>
              <a:prstGeom prst="rect">
                <a:avLst/>
              </a:prstGeom>
              <a:noFill/>
              <a:ln>
                <a:noFill/>
              </a:ln>
            </p:spPr>
          </p:pic>
          <p:pic>
            <p:nvPicPr>
              <p:cNvPr id="384" name="Google Shape;384;p31"/>
              <p:cNvPicPr preferRelativeResize="0"/>
              <p:nvPr/>
            </p:nvPicPr>
            <p:blipFill rotWithShape="1">
              <a:blip r:embed="rId15">
                <a:alphaModFix/>
              </a:blip>
              <a:srcRect b="21920" l="7792" r="7783" t="21915"/>
              <a:stretch/>
            </p:blipFill>
            <p:spPr>
              <a:xfrm>
                <a:off x="5902125" y="3623589"/>
                <a:ext cx="811648" cy="191451"/>
              </a:xfrm>
              <a:prstGeom prst="rect">
                <a:avLst/>
              </a:prstGeom>
              <a:noFill/>
              <a:ln>
                <a:noFill/>
              </a:ln>
            </p:spPr>
          </p:pic>
          <p:pic>
            <p:nvPicPr>
              <p:cNvPr id="385" name="Google Shape;385;p31"/>
              <p:cNvPicPr preferRelativeResize="0"/>
              <p:nvPr/>
            </p:nvPicPr>
            <p:blipFill rotWithShape="1">
              <a:blip r:embed="rId16">
                <a:alphaModFix/>
              </a:blip>
              <a:srcRect b="0" l="0" r="0" t="0"/>
              <a:stretch/>
            </p:blipFill>
            <p:spPr>
              <a:xfrm>
                <a:off x="4876237" y="3628097"/>
                <a:ext cx="721100" cy="182435"/>
              </a:xfrm>
              <a:prstGeom prst="rect">
                <a:avLst/>
              </a:prstGeom>
              <a:noFill/>
              <a:ln>
                <a:noFill/>
              </a:ln>
            </p:spPr>
          </p:pic>
        </p:grpSp>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65" name="Shape 3565"/>
        <p:cNvGrpSpPr/>
        <p:nvPr/>
      </p:nvGrpSpPr>
      <p:grpSpPr>
        <a:xfrm>
          <a:off x="0" y="0"/>
          <a:ext cx="0" cy="0"/>
          <a:chOff x="0" y="0"/>
          <a:chExt cx="0" cy="0"/>
        </a:xfrm>
      </p:grpSpPr>
      <p:sp>
        <p:nvSpPr>
          <p:cNvPr id="3566" name="Google Shape;3566;p30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67" name="Google Shape;3567;p3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68" name="Google Shape;3568;p3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69" name="Shape 3569"/>
        <p:cNvGrpSpPr/>
        <p:nvPr/>
      </p:nvGrpSpPr>
      <p:grpSpPr>
        <a:xfrm>
          <a:off x="0" y="0"/>
          <a:ext cx="0" cy="0"/>
          <a:chOff x="0" y="0"/>
          <a:chExt cx="0" cy="0"/>
        </a:xfrm>
      </p:grpSpPr>
      <p:sp>
        <p:nvSpPr>
          <p:cNvPr id="3570" name="Google Shape;3570;p30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1" name="Google Shape;3571;p30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72" name="Google Shape;3572;p30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73" name="Google Shape;3573;p3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74" name="Shape 3574"/>
        <p:cNvGrpSpPr/>
        <p:nvPr/>
      </p:nvGrpSpPr>
      <p:grpSpPr>
        <a:xfrm>
          <a:off x="0" y="0"/>
          <a:ext cx="0" cy="0"/>
          <a:chOff x="0" y="0"/>
          <a:chExt cx="0" cy="0"/>
        </a:xfrm>
      </p:grpSpPr>
      <p:sp>
        <p:nvSpPr>
          <p:cNvPr id="3575" name="Google Shape;3575;p30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76" name="Google Shape;3576;p3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77" name="Shape 3577"/>
        <p:cNvGrpSpPr/>
        <p:nvPr/>
      </p:nvGrpSpPr>
      <p:grpSpPr>
        <a:xfrm>
          <a:off x="0" y="0"/>
          <a:ext cx="0" cy="0"/>
          <a:chOff x="0" y="0"/>
          <a:chExt cx="0" cy="0"/>
        </a:xfrm>
      </p:grpSpPr>
      <p:sp>
        <p:nvSpPr>
          <p:cNvPr id="3578" name="Google Shape;3578;p30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79" name="Google Shape;3579;p30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80" name="Google Shape;3580;p3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81" name="Shape 3581"/>
        <p:cNvGrpSpPr/>
        <p:nvPr/>
      </p:nvGrpSpPr>
      <p:grpSpPr>
        <a:xfrm>
          <a:off x="0" y="0"/>
          <a:ext cx="0" cy="0"/>
          <a:chOff x="0" y="0"/>
          <a:chExt cx="0" cy="0"/>
        </a:xfrm>
      </p:grpSpPr>
      <p:sp>
        <p:nvSpPr>
          <p:cNvPr id="3582" name="Google Shape;3582;p3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83" name="Google Shape;3583;p3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84" name="Shape 3584"/>
        <p:cNvGrpSpPr/>
        <p:nvPr/>
      </p:nvGrpSpPr>
      <p:grpSpPr>
        <a:xfrm>
          <a:off x="0" y="0"/>
          <a:ext cx="0" cy="0"/>
          <a:chOff x="0" y="0"/>
          <a:chExt cx="0" cy="0"/>
        </a:xfrm>
      </p:grpSpPr>
      <p:sp>
        <p:nvSpPr>
          <p:cNvPr id="3585" name="Google Shape;3585;p3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87" name="Google Shape;3587;p3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88" name="Google Shape;3588;p3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89" name="Google Shape;3589;p3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90" name="Shape 3590"/>
        <p:cNvGrpSpPr/>
        <p:nvPr/>
      </p:nvGrpSpPr>
      <p:grpSpPr>
        <a:xfrm>
          <a:off x="0" y="0"/>
          <a:ext cx="0" cy="0"/>
          <a:chOff x="0" y="0"/>
          <a:chExt cx="0" cy="0"/>
        </a:xfrm>
      </p:grpSpPr>
      <p:sp>
        <p:nvSpPr>
          <p:cNvPr id="3591" name="Google Shape;3591;p31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592" name="Google Shape;3592;p3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93" name="Shape 3593"/>
        <p:cNvGrpSpPr/>
        <p:nvPr/>
      </p:nvGrpSpPr>
      <p:grpSpPr>
        <a:xfrm>
          <a:off x="0" y="0"/>
          <a:ext cx="0" cy="0"/>
          <a:chOff x="0" y="0"/>
          <a:chExt cx="0" cy="0"/>
        </a:xfrm>
      </p:grpSpPr>
      <p:sp>
        <p:nvSpPr>
          <p:cNvPr id="3594" name="Google Shape;3594;p31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95" name="Google Shape;3595;p31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596" name="Google Shape;3596;p3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97" name="Shape 3597"/>
        <p:cNvGrpSpPr/>
        <p:nvPr/>
      </p:nvGrpSpPr>
      <p:grpSpPr>
        <a:xfrm>
          <a:off x="0" y="0"/>
          <a:ext cx="0" cy="0"/>
          <a:chOff x="0" y="0"/>
          <a:chExt cx="0" cy="0"/>
        </a:xfrm>
      </p:grpSpPr>
      <p:sp>
        <p:nvSpPr>
          <p:cNvPr id="3598" name="Google Shape;3598;p3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599" name="Shape 3599"/>
        <p:cNvGrpSpPr/>
        <p:nvPr/>
      </p:nvGrpSpPr>
      <p:grpSpPr>
        <a:xfrm>
          <a:off x="0" y="0"/>
          <a:ext cx="0" cy="0"/>
          <a:chOff x="0" y="0"/>
          <a:chExt cx="0" cy="0"/>
        </a:xfrm>
      </p:grpSpPr>
      <p:sp>
        <p:nvSpPr>
          <p:cNvPr id="3600" name="Google Shape;3600;p315"/>
          <p:cNvSpPr txBox="1"/>
          <p:nvPr>
            <p:ph type="title"/>
          </p:nvPr>
        </p:nvSpPr>
        <p:spPr>
          <a:xfrm>
            <a:off x="761950" y="809575"/>
            <a:ext cx="5080200" cy="352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1" name="Google Shape;3601;p315"/>
          <p:cNvSpPr txBox="1"/>
          <p:nvPr>
            <p:ph idx="1" type="body"/>
          </p:nvPr>
        </p:nvSpPr>
        <p:spPr>
          <a:xfrm>
            <a:off x="762025" y="1514225"/>
            <a:ext cx="5080200" cy="2819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3602" name="Google Shape;3602;p315"/>
          <p:cNvGrpSpPr/>
          <p:nvPr/>
        </p:nvGrpSpPr>
        <p:grpSpPr>
          <a:xfrm>
            <a:off x="614120" y="4568626"/>
            <a:ext cx="1565658" cy="245350"/>
            <a:chOff x="614120" y="4568626"/>
            <a:chExt cx="1565658" cy="245350"/>
          </a:xfrm>
        </p:grpSpPr>
        <p:grpSp>
          <p:nvGrpSpPr>
            <p:cNvPr id="3603" name="Google Shape;3603;p315"/>
            <p:cNvGrpSpPr/>
            <p:nvPr/>
          </p:nvGrpSpPr>
          <p:grpSpPr>
            <a:xfrm>
              <a:off x="614120" y="4568626"/>
              <a:ext cx="290167" cy="233377"/>
              <a:chOff x="614120" y="4568626"/>
              <a:chExt cx="290167" cy="233377"/>
            </a:xfrm>
          </p:grpSpPr>
          <p:sp>
            <p:nvSpPr>
              <p:cNvPr id="3604" name="Google Shape;3604;p31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1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1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1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315"/>
            <p:cNvGrpSpPr/>
            <p:nvPr/>
          </p:nvGrpSpPr>
          <p:grpSpPr>
            <a:xfrm>
              <a:off x="989660" y="4603434"/>
              <a:ext cx="1190118" cy="210542"/>
              <a:chOff x="989660" y="4603434"/>
              <a:chExt cx="1190118" cy="210542"/>
            </a:xfrm>
          </p:grpSpPr>
          <p:sp>
            <p:nvSpPr>
              <p:cNvPr id="3609" name="Google Shape;3609;p31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0" name="Google Shape;3610;p315"/>
              <p:cNvGrpSpPr/>
              <p:nvPr/>
            </p:nvGrpSpPr>
            <p:grpSpPr>
              <a:xfrm>
                <a:off x="1682774" y="4617610"/>
                <a:ext cx="497005" cy="149188"/>
                <a:chOff x="1682774" y="4617610"/>
                <a:chExt cx="497005" cy="149188"/>
              </a:xfrm>
            </p:grpSpPr>
            <p:sp>
              <p:nvSpPr>
                <p:cNvPr id="3611" name="Google Shape;3611;p31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1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1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1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1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1" showMasterSp="0">
  <p:cSld name="Blank_1_1_1_1_1_1_1">
    <p:spTree>
      <p:nvGrpSpPr>
        <p:cNvPr id="386" name="Shape 386"/>
        <p:cNvGrpSpPr/>
        <p:nvPr/>
      </p:nvGrpSpPr>
      <p:grpSpPr>
        <a:xfrm>
          <a:off x="0" y="0"/>
          <a:ext cx="0" cy="0"/>
          <a:chOff x="0" y="0"/>
          <a:chExt cx="0" cy="0"/>
        </a:xfrm>
      </p:grpSpPr>
      <p:sp>
        <p:nvSpPr>
          <p:cNvPr id="387" name="Google Shape;387;p32"/>
          <p:cNvSpPr txBox="1"/>
          <p:nvPr>
            <p:ph idx="1" type="subTitle"/>
          </p:nvPr>
        </p:nvSpPr>
        <p:spPr>
          <a:xfrm>
            <a:off x="23559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88" name="Google Shape;388;p32"/>
          <p:cNvSpPr txBox="1"/>
          <p:nvPr>
            <p:ph idx="2" type="subTitle"/>
          </p:nvPr>
        </p:nvSpPr>
        <p:spPr>
          <a:xfrm>
            <a:off x="23559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89" name="Google Shape;389;p32"/>
          <p:cNvSpPr txBox="1"/>
          <p:nvPr>
            <p:ph idx="3" type="subTitle"/>
          </p:nvPr>
        </p:nvSpPr>
        <p:spPr>
          <a:xfrm>
            <a:off x="23559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0" name="Google Shape;390;p32"/>
          <p:cNvSpPr txBox="1"/>
          <p:nvPr>
            <p:ph idx="4" type="subTitle"/>
          </p:nvPr>
        </p:nvSpPr>
        <p:spPr>
          <a:xfrm>
            <a:off x="23559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1" name="Google Shape;391;p32"/>
          <p:cNvSpPr txBox="1"/>
          <p:nvPr>
            <p:ph idx="5" type="subTitle"/>
          </p:nvPr>
        </p:nvSpPr>
        <p:spPr>
          <a:xfrm>
            <a:off x="59273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2" name="Google Shape;392;p32"/>
          <p:cNvSpPr txBox="1"/>
          <p:nvPr>
            <p:ph idx="6" type="subTitle"/>
          </p:nvPr>
        </p:nvSpPr>
        <p:spPr>
          <a:xfrm>
            <a:off x="59273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3" name="Google Shape;393;p32"/>
          <p:cNvSpPr txBox="1"/>
          <p:nvPr>
            <p:ph idx="7" type="subTitle"/>
          </p:nvPr>
        </p:nvSpPr>
        <p:spPr>
          <a:xfrm>
            <a:off x="59273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4" name="Google Shape;394;p32"/>
          <p:cNvSpPr txBox="1"/>
          <p:nvPr>
            <p:ph idx="8" type="subTitle"/>
          </p:nvPr>
        </p:nvSpPr>
        <p:spPr>
          <a:xfrm>
            <a:off x="59273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5" name="Google Shape;395;p32"/>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96" name="Google Shape;396;p32"/>
          <p:cNvGrpSpPr/>
          <p:nvPr/>
        </p:nvGrpSpPr>
        <p:grpSpPr>
          <a:xfrm>
            <a:off x="386625" y="4747950"/>
            <a:ext cx="8452575" cy="400082"/>
            <a:chOff x="386625" y="4747950"/>
            <a:chExt cx="8452575" cy="400082"/>
          </a:xfrm>
        </p:grpSpPr>
        <p:sp>
          <p:nvSpPr>
            <p:cNvPr id="397" name="Google Shape;397;p3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98" name="Google Shape;398;p32"/>
            <p:cNvGrpSpPr/>
            <p:nvPr/>
          </p:nvGrpSpPr>
          <p:grpSpPr>
            <a:xfrm>
              <a:off x="386711" y="5114356"/>
              <a:ext cx="1796787" cy="33676"/>
              <a:chOff x="2031822" y="2229250"/>
              <a:chExt cx="2193612" cy="39900"/>
            </a:xfrm>
          </p:grpSpPr>
          <p:sp>
            <p:nvSpPr>
              <p:cNvPr id="399" name="Google Shape;399;p3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3" name="Google Shape;403;p3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04" name="Google Shape;404;p32"/>
          <p:cNvPicPr preferRelativeResize="0"/>
          <p:nvPr/>
        </p:nvPicPr>
        <p:blipFill rotWithShape="1">
          <a:blip r:embed="rId3">
            <a:alphaModFix/>
          </a:blip>
          <a:srcRect b="11505" l="0" r="0" t="14588"/>
          <a:stretch/>
        </p:blipFill>
        <p:spPr>
          <a:xfrm>
            <a:off x="1832640" y="1841800"/>
            <a:ext cx="368700" cy="272480"/>
          </a:xfrm>
          <a:prstGeom prst="rect">
            <a:avLst/>
          </a:prstGeom>
          <a:noFill/>
          <a:ln>
            <a:noFill/>
          </a:ln>
        </p:spPr>
      </p:pic>
      <p:pic>
        <p:nvPicPr>
          <p:cNvPr descr="google_drive_icon.png" id="405" name="Google Shape;405;p32"/>
          <p:cNvPicPr preferRelativeResize="0"/>
          <p:nvPr/>
        </p:nvPicPr>
        <p:blipFill rotWithShape="1">
          <a:blip r:embed="rId4">
            <a:alphaModFix/>
          </a:blip>
          <a:srcRect b="9558" l="0" r="0" t="6892"/>
          <a:stretch/>
        </p:blipFill>
        <p:spPr>
          <a:xfrm>
            <a:off x="5333999" y="1815754"/>
            <a:ext cx="388451" cy="324572"/>
          </a:xfrm>
          <a:prstGeom prst="rect">
            <a:avLst/>
          </a:prstGeom>
          <a:noFill/>
          <a:ln>
            <a:noFill/>
          </a:ln>
        </p:spPr>
      </p:pic>
      <p:pic>
        <p:nvPicPr>
          <p:cNvPr descr="Google_Photos.png" id="406" name="Google Shape;406;p32"/>
          <p:cNvPicPr preferRelativeResize="0"/>
          <p:nvPr/>
        </p:nvPicPr>
        <p:blipFill rotWithShape="1">
          <a:blip r:embed="rId5">
            <a:alphaModFix/>
          </a:blip>
          <a:srcRect b="0" l="0" r="0" t="0"/>
          <a:stretch/>
        </p:blipFill>
        <p:spPr>
          <a:xfrm>
            <a:off x="1842665" y="2500582"/>
            <a:ext cx="388450" cy="388450"/>
          </a:xfrm>
          <a:prstGeom prst="rect">
            <a:avLst/>
          </a:prstGeom>
          <a:noFill/>
          <a:ln>
            <a:noFill/>
          </a:ln>
        </p:spPr>
      </p:pic>
      <p:pic>
        <p:nvPicPr>
          <p:cNvPr descr="Youtube_Icon.png" id="407" name="Google Shape;407;p32"/>
          <p:cNvPicPr preferRelativeResize="0"/>
          <p:nvPr/>
        </p:nvPicPr>
        <p:blipFill rotWithShape="1">
          <a:blip r:embed="rId6">
            <a:alphaModFix/>
          </a:blip>
          <a:srcRect b="22328" l="11629" r="10838" t="21724"/>
          <a:stretch/>
        </p:blipFill>
        <p:spPr>
          <a:xfrm>
            <a:off x="5333999" y="2565017"/>
            <a:ext cx="359725" cy="259581"/>
          </a:xfrm>
          <a:prstGeom prst="rect">
            <a:avLst/>
          </a:prstGeom>
          <a:noFill/>
          <a:ln>
            <a:noFill/>
          </a:ln>
        </p:spPr>
      </p:pic>
      <p:pic>
        <p:nvPicPr>
          <p:cNvPr descr="logo_translate_color_2x_web_512dp.png" id="408" name="Google Shape;408;p32"/>
          <p:cNvPicPr preferRelativeResize="0"/>
          <p:nvPr/>
        </p:nvPicPr>
        <p:blipFill rotWithShape="1">
          <a:blip r:embed="rId7">
            <a:alphaModFix/>
          </a:blip>
          <a:srcRect b="0" l="0" r="0" t="0"/>
          <a:stretch/>
        </p:blipFill>
        <p:spPr>
          <a:xfrm>
            <a:off x="1842665" y="3217349"/>
            <a:ext cx="388449" cy="388449"/>
          </a:xfrm>
          <a:prstGeom prst="rect">
            <a:avLst/>
          </a:prstGeom>
          <a:noFill/>
          <a:ln>
            <a:noFill/>
          </a:ln>
        </p:spPr>
      </p:pic>
      <p:pic>
        <p:nvPicPr>
          <p:cNvPr descr="Google_Cardboard.png" id="409" name="Google Shape;409;p32"/>
          <p:cNvPicPr preferRelativeResize="0"/>
          <p:nvPr/>
        </p:nvPicPr>
        <p:blipFill rotWithShape="1">
          <a:blip r:embed="rId8">
            <a:alphaModFix/>
          </a:blip>
          <a:srcRect b="14427" l="0" r="0" t="14498"/>
          <a:stretch/>
        </p:blipFill>
        <p:spPr>
          <a:xfrm>
            <a:off x="5333999" y="3273540"/>
            <a:ext cx="388450" cy="276067"/>
          </a:xfrm>
          <a:prstGeom prst="rect">
            <a:avLst/>
          </a:prstGeom>
          <a:noFill/>
          <a:ln>
            <a:noFill/>
          </a:ln>
        </p:spPr>
      </p:pic>
      <p:pic>
        <p:nvPicPr>
          <p:cNvPr id="410" name="Google Shape;410;p32"/>
          <p:cNvPicPr preferRelativeResize="0"/>
          <p:nvPr/>
        </p:nvPicPr>
        <p:blipFill rotWithShape="1">
          <a:blip r:embed="rId9">
            <a:alphaModFix/>
          </a:blip>
          <a:srcRect b="0" l="0" r="0" t="0"/>
          <a:stretch/>
        </p:blipFill>
        <p:spPr>
          <a:xfrm>
            <a:off x="1793590" y="3954026"/>
            <a:ext cx="562326" cy="348629"/>
          </a:xfrm>
          <a:prstGeom prst="rect">
            <a:avLst/>
          </a:prstGeom>
          <a:noFill/>
          <a:ln>
            <a:noFill/>
          </a:ln>
        </p:spPr>
      </p:pic>
      <p:pic>
        <p:nvPicPr>
          <p:cNvPr descr="IDI_017.jpg" id="411" name="Google Shape;411;p32"/>
          <p:cNvPicPr preferRelativeResize="0"/>
          <p:nvPr/>
        </p:nvPicPr>
        <p:blipFill rotWithShape="1">
          <a:blip r:embed="rId10">
            <a:alphaModFix/>
          </a:blip>
          <a:srcRect b="0" l="0" r="0" t="0"/>
          <a:stretch/>
        </p:blipFill>
        <p:spPr>
          <a:xfrm>
            <a:off x="5247062" y="3923689"/>
            <a:ext cx="562325" cy="374806"/>
          </a:xfrm>
          <a:prstGeom prst="rect">
            <a:avLst/>
          </a:prstGeom>
          <a:noFill/>
          <a:ln>
            <a:noFill/>
          </a:ln>
        </p:spPr>
      </p:pic>
      <p:cxnSp>
        <p:nvCxnSpPr>
          <p:cNvPr id="412" name="Google Shape;412;p32"/>
          <p:cNvCxnSpPr/>
          <p:nvPr/>
        </p:nvCxnSpPr>
        <p:spPr>
          <a:xfrm>
            <a:off x="4572000" y="1815750"/>
            <a:ext cx="0" cy="2577000"/>
          </a:xfrm>
          <a:prstGeom prst="straightConnector1">
            <a:avLst/>
          </a:prstGeom>
          <a:noFill/>
          <a:ln cap="flat" cmpd="sng" w="9525">
            <a:solidFill>
              <a:srgbClr val="B7B7B7"/>
            </a:solidFill>
            <a:prstDash val="dot"/>
            <a:round/>
            <a:headEnd len="sm" w="sm" type="none"/>
            <a:tailEnd len="sm" w="sm" type="none"/>
          </a:ln>
        </p:spPr>
      </p:cxnSp>
      <p:sp>
        <p:nvSpPr>
          <p:cNvPr id="413" name="Google Shape;413;p3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3619" name="Shape 3619"/>
        <p:cNvGrpSpPr/>
        <p:nvPr/>
      </p:nvGrpSpPr>
      <p:grpSpPr>
        <a:xfrm>
          <a:off x="0" y="0"/>
          <a:ext cx="0" cy="0"/>
          <a:chOff x="0" y="0"/>
          <a:chExt cx="0" cy="0"/>
        </a:xfrm>
      </p:grpSpPr>
      <p:grpSp>
        <p:nvGrpSpPr>
          <p:cNvPr id="3620" name="Google Shape;3620;p317"/>
          <p:cNvGrpSpPr/>
          <p:nvPr/>
        </p:nvGrpSpPr>
        <p:grpSpPr>
          <a:xfrm>
            <a:off x="522212" y="1321429"/>
            <a:ext cx="479498" cy="385684"/>
            <a:chOff x="6294751" y="783425"/>
            <a:chExt cx="5020925" cy="4038575"/>
          </a:xfrm>
        </p:grpSpPr>
        <p:sp>
          <p:nvSpPr>
            <p:cNvPr id="3621" name="Google Shape;3621;p31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1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31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31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5" name="Google Shape;3625;p317"/>
          <p:cNvGrpSpPr/>
          <p:nvPr/>
        </p:nvGrpSpPr>
        <p:grpSpPr>
          <a:xfrm>
            <a:off x="761948" y="4603434"/>
            <a:ext cx="1190118" cy="210542"/>
            <a:chOff x="990623" y="4603434"/>
            <a:chExt cx="1190118" cy="210542"/>
          </a:xfrm>
        </p:grpSpPr>
        <p:sp>
          <p:nvSpPr>
            <p:cNvPr id="3626" name="Google Shape;3626;p31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31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31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1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1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1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317"/>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633" name="Google Shape;3633;p317"/>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3634" name="Shape 3634"/>
        <p:cNvGrpSpPr/>
        <p:nvPr/>
      </p:nvGrpSpPr>
      <p:grpSpPr>
        <a:xfrm>
          <a:off x="0" y="0"/>
          <a:ext cx="0" cy="0"/>
          <a:chOff x="0" y="0"/>
          <a:chExt cx="0" cy="0"/>
        </a:xfrm>
      </p:grpSpPr>
      <p:grpSp>
        <p:nvGrpSpPr>
          <p:cNvPr id="3635" name="Google Shape;3635;p318"/>
          <p:cNvGrpSpPr/>
          <p:nvPr/>
        </p:nvGrpSpPr>
        <p:grpSpPr>
          <a:xfrm>
            <a:off x="522212" y="1321429"/>
            <a:ext cx="479498" cy="385684"/>
            <a:chOff x="6294751" y="783425"/>
            <a:chExt cx="5020925" cy="4038575"/>
          </a:xfrm>
        </p:grpSpPr>
        <p:sp>
          <p:nvSpPr>
            <p:cNvPr id="3636" name="Google Shape;3636;p31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1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1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1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0" name="Google Shape;3640;p318"/>
          <p:cNvGrpSpPr/>
          <p:nvPr/>
        </p:nvGrpSpPr>
        <p:grpSpPr>
          <a:xfrm>
            <a:off x="761948" y="4603434"/>
            <a:ext cx="1190118" cy="210542"/>
            <a:chOff x="990623" y="4603434"/>
            <a:chExt cx="1190118" cy="210542"/>
          </a:xfrm>
        </p:grpSpPr>
        <p:sp>
          <p:nvSpPr>
            <p:cNvPr id="3641" name="Google Shape;3641;p31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1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1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1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1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1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7" name="Google Shape;3647;p318"/>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3648" name="Shape 3648"/>
        <p:cNvGrpSpPr/>
        <p:nvPr/>
      </p:nvGrpSpPr>
      <p:grpSpPr>
        <a:xfrm>
          <a:off x="0" y="0"/>
          <a:ext cx="0" cy="0"/>
          <a:chOff x="0" y="0"/>
          <a:chExt cx="0" cy="0"/>
        </a:xfrm>
      </p:grpSpPr>
      <p:sp>
        <p:nvSpPr>
          <p:cNvPr id="3649" name="Google Shape;3649;p319"/>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650" name="Google Shape;3650;p319"/>
          <p:cNvGrpSpPr/>
          <p:nvPr/>
        </p:nvGrpSpPr>
        <p:grpSpPr>
          <a:xfrm>
            <a:off x="614120" y="4568626"/>
            <a:ext cx="1565658" cy="245350"/>
            <a:chOff x="614120" y="4568626"/>
            <a:chExt cx="1565658" cy="245350"/>
          </a:xfrm>
        </p:grpSpPr>
        <p:grpSp>
          <p:nvGrpSpPr>
            <p:cNvPr id="3651" name="Google Shape;3651;p319"/>
            <p:cNvGrpSpPr/>
            <p:nvPr/>
          </p:nvGrpSpPr>
          <p:grpSpPr>
            <a:xfrm>
              <a:off x="614120" y="4568626"/>
              <a:ext cx="290167" cy="233377"/>
              <a:chOff x="614120" y="4568626"/>
              <a:chExt cx="290167" cy="233377"/>
            </a:xfrm>
          </p:grpSpPr>
          <p:sp>
            <p:nvSpPr>
              <p:cNvPr id="3652" name="Google Shape;3652;p31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1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1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1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319"/>
            <p:cNvGrpSpPr/>
            <p:nvPr/>
          </p:nvGrpSpPr>
          <p:grpSpPr>
            <a:xfrm>
              <a:off x="989660" y="4603434"/>
              <a:ext cx="1190118" cy="210542"/>
              <a:chOff x="989660" y="4603434"/>
              <a:chExt cx="1190118" cy="210542"/>
            </a:xfrm>
          </p:grpSpPr>
          <p:sp>
            <p:nvSpPr>
              <p:cNvPr id="3657" name="Google Shape;3657;p31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8" name="Google Shape;3658;p319"/>
              <p:cNvGrpSpPr/>
              <p:nvPr/>
            </p:nvGrpSpPr>
            <p:grpSpPr>
              <a:xfrm>
                <a:off x="1682774" y="4617610"/>
                <a:ext cx="497005" cy="149188"/>
                <a:chOff x="1682774" y="4617610"/>
                <a:chExt cx="497005" cy="149188"/>
              </a:xfrm>
            </p:grpSpPr>
            <p:sp>
              <p:nvSpPr>
                <p:cNvPr id="3659" name="Google Shape;3659;p31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31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1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1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1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3664" name="Shape 3664"/>
        <p:cNvGrpSpPr/>
        <p:nvPr/>
      </p:nvGrpSpPr>
      <p:grpSpPr>
        <a:xfrm>
          <a:off x="0" y="0"/>
          <a:ext cx="0" cy="0"/>
          <a:chOff x="0" y="0"/>
          <a:chExt cx="0" cy="0"/>
        </a:xfrm>
      </p:grpSpPr>
      <p:sp>
        <p:nvSpPr>
          <p:cNvPr id="3665" name="Google Shape;3665;p320"/>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666" name="Google Shape;3666;p320"/>
          <p:cNvGrpSpPr/>
          <p:nvPr/>
        </p:nvGrpSpPr>
        <p:grpSpPr>
          <a:xfrm>
            <a:off x="614120" y="4568626"/>
            <a:ext cx="1565658" cy="245350"/>
            <a:chOff x="614120" y="4568626"/>
            <a:chExt cx="1565658" cy="245350"/>
          </a:xfrm>
        </p:grpSpPr>
        <p:grpSp>
          <p:nvGrpSpPr>
            <p:cNvPr id="3667" name="Google Shape;3667;p320"/>
            <p:cNvGrpSpPr/>
            <p:nvPr/>
          </p:nvGrpSpPr>
          <p:grpSpPr>
            <a:xfrm>
              <a:off x="614120" y="4568626"/>
              <a:ext cx="290167" cy="233377"/>
              <a:chOff x="614120" y="4568626"/>
              <a:chExt cx="290167" cy="233377"/>
            </a:xfrm>
          </p:grpSpPr>
          <p:sp>
            <p:nvSpPr>
              <p:cNvPr id="3668" name="Google Shape;3668;p32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2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2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2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320"/>
            <p:cNvGrpSpPr/>
            <p:nvPr/>
          </p:nvGrpSpPr>
          <p:grpSpPr>
            <a:xfrm>
              <a:off x="989660" y="4603434"/>
              <a:ext cx="1190118" cy="210542"/>
              <a:chOff x="989660" y="4603434"/>
              <a:chExt cx="1190118" cy="210542"/>
            </a:xfrm>
          </p:grpSpPr>
          <p:sp>
            <p:nvSpPr>
              <p:cNvPr id="3673" name="Google Shape;3673;p32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320"/>
              <p:cNvGrpSpPr/>
              <p:nvPr/>
            </p:nvGrpSpPr>
            <p:grpSpPr>
              <a:xfrm>
                <a:off x="1682774" y="4617610"/>
                <a:ext cx="497005" cy="149188"/>
                <a:chOff x="1682774" y="4617610"/>
                <a:chExt cx="497005" cy="149188"/>
              </a:xfrm>
            </p:grpSpPr>
            <p:sp>
              <p:nvSpPr>
                <p:cNvPr id="3675" name="Google Shape;3675;p32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2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2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2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2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680" name="Shape 3680"/>
        <p:cNvGrpSpPr/>
        <p:nvPr/>
      </p:nvGrpSpPr>
      <p:grpSpPr>
        <a:xfrm>
          <a:off x="0" y="0"/>
          <a:ext cx="0" cy="0"/>
          <a:chOff x="0" y="0"/>
          <a:chExt cx="0" cy="0"/>
        </a:xfrm>
      </p:grpSpPr>
      <p:sp>
        <p:nvSpPr>
          <p:cNvPr id="3681" name="Google Shape;3681;p321"/>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2" name="Google Shape;3682;p321"/>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683" name="Google Shape;3683;p321"/>
          <p:cNvGrpSpPr/>
          <p:nvPr/>
        </p:nvGrpSpPr>
        <p:grpSpPr>
          <a:xfrm>
            <a:off x="614120" y="4568626"/>
            <a:ext cx="1565658" cy="245350"/>
            <a:chOff x="614120" y="4568626"/>
            <a:chExt cx="1565658" cy="245350"/>
          </a:xfrm>
        </p:grpSpPr>
        <p:grpSp>
          <p:nvGrpSpPr>
            <p:cNvPr id="3684" name="Google Shape;3684;p321"/>
            <p:cNvGrpSpPr/>
            <p:nvPr/>
          </p:nvGrpSpPr>
          <p:grpSpPr>
            <a:xfrm>
              <a:off x="614120" y="4568626"/>
              <a:ext cx="290167" cy="233377"/>
              <a:chOff x="614120" y="4568626"/>
              <a:chExt cx="290167" cy="233377"/>
            </a:xfrm>
          </p:grpSpPr>
          <p:sp>
            <p:nvSpPr>
              <p:cNvPr id="3685" name="Google Shape;3685;p3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3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321"/>
            <p:cNvGrpSpPr/>
            <p:nvPr/>
          </p:nvGrpSpPr>
          <p:grpSpPr>
            <a:xfrm>
              <a:off x="989660" y="4603434"/>
              <a:ext cx="1190118" cy="210542"/>
              <a:chOff x="989660" y="4603434"/>
              <a:chExt cx="1190118" cy="210542"/>
            </a:xfrm>
          </p:grpSpPr>
          <p:sp>
            <p:nvSpPr>
              <p:cNvPr id="3690" name="Google Shape;3690;p3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1" name="Google Shape;3691;p321"/>
              <p:cNvGrpSpPr/>
              <p:nvPr/>
            </p:nvGrpSpPr>
            <p:grpSpPr>
              <a:xfrm>
                <a:off x="1682774" y="4617610"/>
                <a:ext cx="497005" cy="149188"/>
                <a:chOff x="1682774" y="4617610"/>
                <a:chExt cx="497005" cy="149188"/>
              </a:xfrm>
            </p:grpSpPr>
            <p:sp>
              <p:nvSpPr>
                <p:cNvPr id="3692" name="Google Shape;3692;p3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697" name="Shape 3697"/>
        <p:cNvGrpSpPr/>
        <p:nvPr/>
      </p:nvGrpSpPr>
      <p:grpSpPr>
        <a:xfrm>
          <a:off x="0" y="0"/>
          <a:ext cx="0" cy="0"/>
          <a:chOff x="0" y="0"/>
          <a:chExt cx="0" cy="0"/>
        </a:xfrm>
      </p:grpSpPr>
      <p:sp>
        <p:nvSpPr>
          <p:cNvPr id="3698" name="Google Shape;3698;p32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9" name="Google Shape;3699;p322"/>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700" name="Google Shape;3700;p322"/>
          <p:cNvGrpSpPr/>
          <p:nvPr/>
        </p:nvGrpSpPr>
        <p:grpSpPr>
          <a:xfrm>
            <a:off x="614120" y="4568626"/>
            <a:ext cx="1565658" cy="245350"/>
            <a:chOff x="614120" y="4568626"/>
            <a:chExt cx="1565658" cy="245350"/>
          </a:xfrm>
        </p:grpSpPr>
        <p:grpSp>
          <p:nvGrpSpPr>
            <p:cNvPr id="3701" name="Google Shape;3701;p322"/>
            <p:cNvGrpSpPr/>
            <p:nvPr/>
          </p:nvGrpSpPr>
          <p:grpSpPr>
            <a:xfrm>
              <a:off x="614120" y="4568626"/>
              <a:ext cx="290167" cy="233377"/>
              <a:chOff x="614120" y="4568626"/>
              <a:chExt cx="290167" cy="233377"/>
            </a:xfrm>
          </p:grpSpPr>
          <p:sp>
            <p:nvSpPr>
              <p:cNvPr id="3702" name="Google Shape;3702;p32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2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2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2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322"/>
            <p:cNvGrpSpPr/>
            <p:nvPr/>
          </p:nvGrpSpPr>
          <p:grpSpPr>
            <a:xfrm>
              <a:off x="989660" y="4603434"/>
              <a:ext cx="1190118" cy="210542"/>
              <a:chOff x="989660" y="4603434"/>
              <a:chExt cx="1190118" cy="210542"/>
            </a:xfrm>
          </p:grpSpPr>
          <p:sp>
            <p:nvSpPr>
              <p:cNvPr id="3707" name="Google Shape;3707;p32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8" name="Google Shape;3708;p322"/>
              <p:cNvGrpSpPr/>
              <p:nvPr/>
            </p:nvGrpSpPr>
            <p:grpSpPr>
              <a:xfrm>
                <a:off x="1682774" y="4617610"/>
                <a:ext cx="497005" cy="149188"/>
                <a:chOff x="1682774" y="4617610"/>
                <a:chExt cx="497005" cy="149188"/>
              </a:xfrm>
            </p:grpSpPr>
            <p:sp>
              <p:nvSpPr>
                <p:cNvPr id="3709" name="Google Shape;3709;p32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2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2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2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2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14" name="Google Shape;3714;p322"/>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715" name="Shape 3715"/>
        <p:cNvGrpSpPr/>
        <p:nvPr/>
      </p:nvGrpSpPr>
      <p:grpSpPr>
        <a:xfrm>
          <a:off x="0" y="0"/>
          <a:ext cx="0" cy="0"/>
          <a:chOff x="0" y="0"/>
          <a:chExt cx="0" cy="0"/>
        </a:xfrm>
      </p:grpSpPr>
      <p:sp>
        <p:nvSpPr>
          <p:cNvPr id="3716" name="Google Shape;3716;p32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17" name="Google Shape;3717;p323"/>
          <p:cNvGrpSpPr/>
          <p:nvPr/>
        </p:nvGrpSpPr>
        <p:grpSpPr>
          <a:xfrm>
            <a:off x="614120" y="4568626"/>
            <a:ext cx="1565658" cy="245350"/>
            <a:chOff x="614120" y="4568626"/>
            <a:chExt cx="1565658" cy="245350"/>
          </a:xfrm>
        </p:grpSpPr>
        <p:grpSp>
          <p:nvGrpSpPr>
            <p:cNvPr id="3718" name="Google Shape;3718;p323"/>
            <p:cNvGrpSpPr/>
            <p:nvPr/>
          </p:nvGrpSpPr>
          <p:grpSpPr>
            <a:xfrm>
              <a:off x="614120" y="4568626"/>
              <a:ext cx="290167" cy="233377"/>
              <a:chOff x="614120" y="4568626"/>
              <a:chExt cx="290167" cy="233377"/>
            </a:xfrm>
          </p:grpSpPr>
          <p:sp>
            <p:nvSpPr>
              <p:cNvPr id="3719" name="Google Shape;3719;p32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2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2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2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323"/>
            <p:cNvGrpSpPr/>
            <p:nvPr/>
          </p:nvGrpSpPr>
          <p:grpSpPr>
            <a:xfrm>
              <a:off x="989660" y="4603434"/>
              <a:ext cx="1190118" cy="210542"/>
              <a:chOff x="989660" y="4603434"/>
              <a:chExt cx="1190118" cy="210542"/>
            </a:xfrm>
          </p:grpSpPr>
          <p:sp>
            <p:nvSpPr>
              <p:cNvPr id="3724" name="Google Shape;3724;p32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323"/>
              <p:cNvGrpSpPr/>
              <p:nvPr/>
            </p:nvGrpSpPr>
            <p:grpSpPr>
              <a:xfrm>
                <a:off x="1682774" y="4617610"/>
                <a:ext cx="497005" cy="149188"/>
                <a:chOff x="1682774" y="4617610"/>
                <a:chExt cx="497005" cy="149188"/>
              </a:xfrm>
            </p:grpSpPr>
            <p:sp>
              <p:nvSpPr>
                <p:cNvPr id="3726" name="Google Shape;3726;p32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2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2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2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2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31" name="Google Shape;3731;p323"/>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32" name="Google Shape;3732;p323"/>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33" name="Google Shape;3733;p323"/>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3734" name="Shape 3734"/>
        <p:cNvGrpSpPr/>
        <p:nvPr/>
      </p:nvGrpSpPr>
      <p:grpSpPr>
        <a:xfrm>
          <a:off x="0" y="0"/>
          <a:ext cx="0" cy="0"/>
          <a:chOff x="0" y="0"/>
          <a:chExt cx="0" cy="0"/>
        </a:xfrm>
      </p:grpSpPr>
      <p:sp>
        <p:nvSpPr>
          <p:cNvPr id="3735" name="Google Shape;3735;p32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36" name="Google Shape;3736;p324"/>
          <p:cNvGrpSpPr/>
          <p:nvPr/>
        </p:nvGrpSpPr>
        <p:grpSpPr>
          <a:xfrm>
            <a:off x="614120" y="4568626"/>
            <a:ext cx="1565658" cy="245350"/>
            <a:chOff x="614120" y="4568626"/>
            <a:chExt cx="1565658" cy="245350"/>
          </a:xfrm>
        </p:grpSpPr>
        <p:grpSp>
          <p:nvGrpSpPr>
            <p:cNvPr id="3737" name="Google Shape;3737;p324"/>
            <p:cNvGrpSpPr/>
            <p:nvPr/>
          </p:nvGrpSpPr>
          <p:grpSpPr>
            <a:xfrm>
              <a:off x="614120" y="4568626"/>
              <a:ext cx="290167" cy="233377"/>
              <a:chOff x="614120" y="4568626"/>
              <a:chExt cx="290167" cy="233377"/>
            </a:xfrm>
          </p:grpSpPr>
          <p:sp>
            <p:nvSpPr>
              <p:cNvPr id="3738" name="Google Shape;3738;p32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2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2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2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324"/>
            <p:cNvGrpSpPr/>
            <p:nvPr/>
          </p:nvGrpSpPr>
          <p:grpSpPr>
            <a:xfrm>
              <a:off x="989660" y="4603434"/>
              <a:ext cx="1190118" cy="210542"/>
              <a:chOff x="989660" y="4603434"/>
              <a:chExt cx="1190118" cy="210542"/>
            </a:xfrm>
          </p:grpSpPr>
          <p:sp>
            <p:nvSpPr>
              <p:cNvPr id="3743" name="Google Shape;3743;p32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324"/>
              <p:cNvGrpSpPr/>
              <p:nvPr/>
            </p:nvGrpSpPr>
            <p:grpSpPr>
              <a:xfrm>
                <a:off x="1682774" y="4617610"/>
                <a:ext cx="497005" cy="149188"/>
                <a:chOff x="1682774" y="4617610"/>
                <a:chExt cx="497005" cy="149188"/>
              </a:xfrm>
            </p:grpSpPr>
            <p:sp>
              <p:nvSpPr>
                <p:cNvPr id="3745" name="Google Shape;3745;p32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2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2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2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2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50" name="Google Shape;3750;p324"/>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51" name="Google Shape;3751;p324"/>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52" name="Google Shape;3752;p324"/>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53" name="Google Shape;3753;p324"/>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3754" name="Shape 3754"/>
        <p:cNvGrpSpPr/>
        <p:nvPr/>
      </p:nvGrpSpPr>
      <p:grpSpPr>
        <a:xfrm>
          <a:off x="0" y="0"/>
          <a:ext cx="0" cy="0"/>
          <a:chOff x="0" y="0"/>
          <a:chExt cx="0" cy="0"/>
        </a:xfrm>
      </p:grpSpPr>
      <p:sp>
        <p:nvSpPr>
          <p:cNvPr id="3755" name="Google Shape;3755;p325"/>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756" name="Google Shape;3756;p325"/>
          <p:cNvGrpSpPr/>
          <p:nvPr/>
        </p:nvGrpSpPr>
        <p:grpSpPr>
          <a:xfrm>
            <a:off x="614120" y="4568626"/>
            <a:ext cx="1565658" cy="245350"/>
            <a:chOff x="614120" y="4568626"/>
            <a:chExt cx="1565658" cy="245350"/>
          </a:xfrm>
        </p:grpSpPr>
        <p:grpSp>
          <p:nvGrpSpPr>
            <p:cNvPr id="3757" name="Google Shape;3757;p325"/>
            <p:cNvGrpSpPr/>
            <p:nvPr/>
          </p:nvGrpSpPr>
          <p:grpSpPr>
            <a:xfrm>
              <a:off x="614120" y="4568626"/>
              <a:ext cx="290167" cy="233377"/>
              <a:chOff x="614120" y="4568626"/>
              <a:chExt cx="290167" cy="233377"/>
            </a:xfrm>
          </p:grpSpPr>
          <p:sp>
            <p:nvSpPr>
              <p:cNvPr id="3758" name="Google Shape;3758;p32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2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32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32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325"/>
            <p:cNvGrpSpPr/>
            <p:nvPr/>
          </p:nvGrpSpPr>
          <p:grpSpPr>
            <a:xfrm>
              <a:off x="989660" y="4603434"/>
              <a:ext cx="1190118" cy="210542"/>
              <a:chOff x="989660" y="4603434"/>
              <a:chExt cx="1190118" cy="210542"/>
            </a:xfrm>
          </p:grpSpPr>
          <p:sp>
            <p:nvSpPr>
              <p:cNvPr id="3763" name="Google Shape;3763;p32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325"/>
              <p:cNvGrpSpPr/>
              <p:nvPr/>
            </p:nvGrpSpPr>
            <p:grpSpPr>
              <a:xfrm>
                <a:off x="1682774" y="4617610"/>
                <a:ext cx="497005" cy="149188"/>
                <a:chOff x="1682774" y="4617610"/>
                <a:chExt cx="497005" cy="149188"/>
              </a:xfrm>
            </p:grpSpPr>
            <p:sp>
              <p:nvSpPr>
                <p:cNvPr id="3765" name="Google Shape;3765;p32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2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32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32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2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70" name="Google Shape;3770;p325"/>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3771" name="Shape 3771"/>
        <p:cNvGrpSpPr/>
        <p:nvPr/>
      </p:nvGrpSpPr>
      <p:grpSpPr>
        <a:xfrm>
          <a:off x="0" y="0"/>
          <a:ext cx="0" cy="0"/>
          <a:chOff x="0" y="0"/>
          <a:chExt cx="0" cy="0"/>
        </a:xfrm>
      </p:grpSpPr>
      <p:sp>
        <p:nvSpPr>
          <p:cNvPr id="3772" name="Google Shape;3772;p326"/>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73" name="Google Shape;3773;p326"/>
          <p:cNvGrpSpPr/>
          <p:nvPr/>
        </p:nvGrpSpPr>
        <p:grpSpPr>
          <a:xfrm>
            <a:off x="614120" y="4568626"/>
            <a:ext cx="1565658" cy="245350"/>
            <a:chOff x="614120" y="4568626"/>
            <a:chExt cx="1565658" cy="245350"/>
          </a:xfrm>
        </p:grpSpPr>
        <p:grpSp>
          <p:nvGrpSpPr>
            <p:cNvPr id="3774" name="Google Shape;3774;p326"/>
            <p:cNvGrpSpPr/>
            <p:nvPr/>
          </p:nvGrpSpPr>
          <p:grpSpPr>
            <a:xfrm>
              <a:off x="614120" y="4568626"/>
              <a:ext cx="290167" cy="233377"/>
              <a:chOff x="614120" y="4568626"/>
              <a:chExt cx="290167" cy="233377"/>
            </a:xfrm>
          </p:grpSpPr>
          <p:sp>
            <p:nvSpPr>
              <p:cNvPr id="3775" name="Google Shape;3775;p32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2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2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2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9" name="Google Shape;3779;p326"/>
            <p:cNvGrpSpPr/>
            <p:nvPr/>
          </p:nvGrpSpPr>
          <p:grpSpPr>
            <a:xfrm>
              <a:off x="989660" y="4603434"/>
              <a:ext cx="1190118" cy="210542"/>
              <a:chOff x="989660" y="4603434"/>
              <a:chExt cx="1190118" cy="210542"/>
            </a:xfrm>
          </p:grpSpPr>
          <p:sp>
            <p:nvSpPr>
              <p:cNvPr id="3780" name="Google Shape;3780;p32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1" name="Google Shape;3781;p326"/>
              <p:cNvGrpSpPr/>
              <p:nvPr/>
            </p:nvGrpSpPr>
            <p:grpSpPr>
              <a:xfrm>
                <a:off x="1682774" y="4617610"/>
                <a:ext cx="497005" cy="149188"/>
                <a:chOff x="1682774" y="4617610"/>
                <a:chExt cx="497005" cy="149188"/>
              </a:xfrm>
            </p:grpSpPr>
            <p:sp>
              <p:nvSpPr>
                <p:cNvPr id="3782" name="Google Shape;3782;p32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2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2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2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2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87" name="Google Shape;3787;p326"/>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2" showMasterSp="0">
  <p:cSld name="Blank_1_1_1_1_1_1_1_1">
    <p:spTree>
      <p:nvGrpSpPr>
        <p:cNvPr id="414" name="Shape 414"/>
        <p:cNvGrpSpPr/>
        <p:nvPr/>
      </p:nvGrpSpPr>
      <p:grpSpPr>
        <a:xfrm>
          <a:off x="0" y="0"/>
          <a:ext cx="0" cy="0"/>
          <a:chOff x="0" y="0"/>
          <a:chExt cx="0" cy="0"/>
        </a:xfrm>
      </p:grpSpPr>
      <p:sp>
        <p:nvSpPr>
          <p:cNvPr id="415" name="Google Shape;415;p33"/>
          <p:cNvSpPr txBox="1"/>
          <p:nvPr>
            <p:ph idx="1" type="subTitle"/>
          </p:nvPr>
        </p:nvSpPr>
        <p:spPr>
          <a:xfrm>
            <a:off x="3912575"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16" name="Google Shape;416;p33"/>
          <p:cNvSpPr txBox="1"/>
          <p:nvPr>
            <p:ph idx="2" type="subTitle"/>
          </p:nvPr>
        </p:nvSpPr>
        <p:spPr>
          <a:xfrm>
            <a:off x="69635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17" name="Google Shape;417;p33"/>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18" name="Google Shape;418;p33"/>
          <p:cNvGrpSpPr/>
          <p:nvPr/>
        </p:nvGrpSpPr>
        <p:grpSpPr>
          <a:xfrm>
            <a:off x="386625" y="4747950"/>
            <a:ext cx="8452575" cy="400082"/>
            <a:chOff x="386625" y="4747950"/>
            <a:chExt cx="8452575" cy="400082"/>
          </a:xfrm>
        </p:grpSpPr>
        <p:sp>
          <p:nvSpPr>
            <p:cNvPr id="419" name="Google Shape;419;p3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20" name="Google Shape;420;p33"/>
            <p:cNvGrpSpPr/>
            <p:nvPr/>
          </p:nvGrpSpPr>
          <p:grpSpPr>
            <a:xfrm>
              <a:off x="386711" y="5114356"/>
              <a:ext cx="1796787" cy="33676"/>
              <a:chOff x="2031822" y="2229250"/>
              <a:chExt cx="2193612" cy="39900"/>
            </a:xfrm>
          </p:grpSpPr>
          <p:sp>
            <p:nvSpPr>
              <p:cNvPr id="421" name="Google Shape;421;p3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5" name="Google Shape;425;p3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26" name="Google Shape;426;p33"/>
          <p:cNvPicPr preferRelativeResize="0"/>
          <p:nvPr/>
        </p:nvPicPr>
        <p:blipFill rotWithShape="1">
          <a:blip r:embed="rId3">
            <a:alphaModFix/>
          </a:blip>
          <a:srcRect b="11505" l="0" r="0" t="14588"/>
          <a:stretch/>
        </p:blipFill>
        <p:spPr>
          <a:xfrm>
            <a:off x="387390" y="1841800"/>
            <a:ext cx="368700" cy="272480"/>
          </a:xfrm>
          <a:prstGeom prst="rect">
            <a:avLst/>
          </a:prstGeom>
          <a:noFill/>
          <a:ln>
            <a:noFill/>
          </a:ln>
        </p:spPr>
      </p:pic>
      <p:pic>
        <p:nvPicPr>
          <p:cNvPr descr="google_drive_icon.png" id="427" name="Google Shape;427;p33"/>
          <p:cNvPicPr preferRelativeResize="0"/>
          <p:nvPr/>
        </p:nvPicPr>
        <p:blipFill rotWithShape="1">
          <a:blip r:embed="rId4">
            <a:alphaModFix/>
          </a:blip>
          <a:srcRect b="9558" l="0" r="0" t="6892"/>
          <a:stretch/>
        </p:blipFill>
        <p:spPr>
          <a:xfrm>
            <a:off x="3319249" y="1815754"/>
            <a:ext cx="388451" cy="324572"/>
          </a:xfrm>
          <a:prstGeom prst="rect">
            <a:avLst/>
          </a:prstGeom>
          <a:noFill/>
          <a:ln>
            <a:noFill/>
          </a:ln>
        </p:spPr>
      </p:pic>
      <p:pic>
        <p:nvPicPr>
          <p:cNvPr descr="Google_Photos.png" id="428" name="Google Shape;428;p33"/>
          <p:cNvPicPr preferRelativeResize="0"/>
          <p:nvPr/>
        </p:nvPicPr>
        <p:blipFill rotWithShape="1">
          <a:blip r:embed="rId5">
            <a:alphaModFix/>
          </a:blip>
          <a:srcRect b="0" l="0" r="0" t="0"/>
          <a:stretch/>
        </p:blipFill>
        <p:spPr>
          <a:xfrm>
            <a:off x="397415" y="2500582"/>
            <a:ext cx="388450" cy="388450"/>
          </a:xfrm>
          <a:prstGeom prst="rect">
            <a:avLst/>
          </a:prstGeom>
          <a:noFill/>
          <a:ln>
            <a:noFill/>
          </a:ln>
        </p:spPr>
      </p:pic>
      <p:pic>
        <p:nvPicPr>
          <p:cNvPr descr="Youtube_Icon.png" id="429" name="Google Shape;429;p33"/>
          <p:cNvPicPr preferRelativeResize="0"/>
          <p:nvPr/>
        </p:nvPicPr>
        <p:blipFill rotWithShape="1">
          <a:blip r:embed="rId6">
            <a:alphaModFix/>
          </a:blip>
          <a:srcRect b="22328" l="11629" r="10838" t="21724"/>
          <a:stretch/>
        </p:blipFill>
        <p:spPr>
          <a:xfrm>
            <a:off x="3319249" y="2565017"/>
            <a:ext cx="359725" cy="259581"/>
          </a:xfrm>
          <a:prstGeom prst="rect">
            <a:avLst/>
          </a:prstGeom>
          <a:noFill/>
          <a:ln>
            <a:noFill/>
          </a:ln>
        </p:spPr>
      </p:pic>
      <p:pic>
        <p:nvPicPr>
          <p:cNvPr descr="google-maps-logo.png" id="430" name="Google Shape;430;p33"/>
          <p:cNvPicPr preferRelativeResize="0"/>
          <p:nvPr/>
        </p:nvPicPr>
        <p:blipFill rotWithShape="1">
          <a:blip r:embed="rId7">
            <a:alphaModFix/>
          </a:blip>
          <a:srcRect b="0" l="0" r="0" t="0"/>
          <a:stretch/>
        </p:blipFill>
        <p:spPr>
          <a:xfrm>
            <a:off x="6356444" y="2529624"/>
            <a:ext cx="324601" cy="330367"/>
          </a:xfrm>
          <a:prstGeom prst="rect">
            <a:avLst/>
          </a:prstGeom>
          <a:noFill/>
          <a:ln>
            <a:noFill/>
          </a:ln>
        </p:spPr>
      </p:pic>
      <p:pic>
        <p:nvPicPr>
          <p:cNvPr descr="logo_translate_color_2x_web_512dp.png" id="431" name="Google Shape;431;p33"/>
          <p:cNvPicPr preferRelativeResize="0"/>
          <p:nvPr/>
        </p:nvPicPr>
        <p:blipFill rotWithShape="1">
          <a:blip r:embed="rId8">
            <a:alphaModFix/>
          </a:blip>
          <a:srcRect b="0" l="0" r="0" t="0"/>
          <a:stretch/>
        </p:blipFill>
        <p:spPr>
          <a:xfrm>
            <a:off x="397415" y="3217349"/>
            <a:ext cx="388449" cy="388449"/>
          </a:xfrm>
          <a:prstGeom prst="rect">
            <a:avLst/>
          </a:prstGeom>
          <a:noFill/>
          <a:ln>
            <a:noFill/>
          </a:ln>
        </p:spPr>
      </p:pic>
      <p:pic>
        <p:nvPicPr>
          <p:cNvPr descr="Google_Cardboard.png" id="432" name="Google Shape;432;p33"/>
          <p:cNvPicPr preferRelativeResize="0"/>
          <p:nvPr/>
        </p:nvPicPr>
        <p:blipFill rotWithShape="1">
          <a:blip r:embed="rId9">
            <a:alphaModFix/>
          </a:blip>
          <a:srcRect b="14427" l="0" r="0" t="14498"/>
          <a:stretch/>
        </p:blipFill>
        <p:spPr>
          <a:xfrm>
            <a:off x="3319249" y="3273540"/>
            <a:ext cx="388450" cy="276067"/>
          </a:xfrm>
          <a:prstGeom prst="rect">
            <a:avLst/>
          </a:prstGeom>
          <a:noFill/>
          <a:ln>
            <a:noFill/>
          </a:ln>
        </p:spPr>
      </p:pic>
      <p:pic>
        <p:nvPicPr>
          <p:cNvPr descr="Google_Adwords.png" id="433" name="Google Shape;433;p33"/>
          <p:cNvPicPr preferRelativeResize="0"/>
          <p:nvPr/>
        </p:nvPicPr>
        <p:blipFill rotWithShape="1">
          <a:blip r:embed="rId10">
            <a:alphaModFix/>
          </a:blip>
          <a:srcRect b="0" l="0" r="0" t="0"/>
          <a:stretch/>
        </p:blipFill>
        <p:spPr>
          <a:xfrm>
            <a:off x="6356444" y="3249286"/>
            <a:ext cx="324596" cy="324576"/>
          </a:xfrm>
          <a:prstGeom prst="rect">
            <a:avLst/>
          </a:prstGeom>
          <a:noFill/>
          <a:ln>
            <a:noFill/>
          </a:ln>
        </p:spPr>
      </p:pic>
      <p:pic>
        <p:nvPicPr>
          <p:cNvPr id="434" name="Google Shape;434;p33"/>
          <p:cNvPicPr preferRelativeResize="0"/>
          <p:nvPr/>
        </p:nvPicPr>
        <p:blipFill rotWithShape="1">
          <a:blip r:embed="rId11">
            <a:alphaModFix/>
          </a:blip>
          <a:srcRect b="0" l="0" r="0" t="0"/>
          <a:stretch/>
        </p:blipFill>
        <p:spPr>
          <a:xfrm>
            <a:off x="348340" y="3954026"/>
            <a:ext cx="562326" cy="348629"/>
          </a:xfrm>
          <a:prstGeom prst="rect">
            <a:avLst/>
          </a:prstGeom>
          <a:noFill/>
          <a:ln>
            <a:noFill/>
          </a:ln>
        </p:spPr>
      </p:pic>
      <p:pic>
        <p:nvPicPr>
          <p:cNvPr id="435" name="Google Shape;435;p33"/>
          <p:cNvPicPr preferRelativeResize="0"/>
          <p:nvPr/>
        </p:nvPicPr>
        <p:blipFill rotWithShape="1">
          <a:blip r:embed="rId12">
            <a:alphaModFix/>
          </a:blip>
          <a:srcRect b="0" l="0" r="0" t="0"/>
          <a:stretch/>
        </p:blipFill>
        <p:spPr>
          <a:xfrm>
            <a:off x="6237594" y="3970092"/>
            <a:ext cx="562324" cy="316496"/>
          </a:xfrm>
          <a:prstGeom prst="rect">
            <a:avLst/>
          </a:prstGeom>
          <a:noFill/>
          <a:ln>
            <a:noFill/>
          </a:ln>
        </p:spPr>
      </p:pic>
      <p:pic>
        <p:nvPicPr>
          <p:cNvPr descr="IDI_017.jpg" id="436" name="Google Shape;436;p33"/>
          <p:cNvPicPr preferRelativeResize="0"/>
          <p:nvPr/>
        </p:nvPicPr>
        <p:blipFill rotWithShape="1">
          <a:blip r:embed="rId13">
            <a:alphaModFix/>
          </a:blip>
          <a:srcRect b="0" l="0" r="0" t="0"/>
          <a:stretch/>
        </p:blipFill>
        <p:spPr>
          <a:xfrm>
            <a:off x="3241624" y="3923689"/>
            <a:ext cx="562325" cy="374806"/>
          </a:xfrm>
          <a:prstGeom prst="rect">
            <a:avLst/>
          </a:prstGeom>
          <a:noFill/>
          <a:ln>
            <a:noFill/>
          </a:ln>
        </p:spPr>
      </p:pic>
      <p:cxnSp>
        <p:nvCxnSpPr>
          <p:cNvPr id="437" name="Google Shape;437;p33"/>
          <p:cNvCxnSpPr/>
          <p:nvPr/>
        </p:nvCxnSpPr>
        <p:spPr>
          <a:xfrm>
            <a:off x="2821175" y="1790100"/>
            <a:ext cx="0" cy="2640600"/>
          </a:xfrm>
          <a:prstGeom prst="straightConnector1">
            <a:avLst/>
          </a:prstGeom>
          <a:noFill/>
          <a:ln cap="flat" cmpd="sng" w="9525">
            <a:solidFill>
              <a:srgbClr val="B7B7B7"/>
            </a:solidFill>
            <a:prstDash val="dot"/>
            <a:round/>
            <a:headEnd len="sm" w="sm" type="none"/>
            <a:tailEnd len="sm" w="sm" type="none"/>
          </a:ln>
        </p:spPr>
      </p:cxnSp>
      <p:cxnSp>
        <p:nvCxnSpPr>
          <p:cNvPr id="438" name="Google Shape;438;p33"/>
          <p:cNvCxnSpPr/>
          <p:nvPr/>
        </p:nvCxnSpPr>
        <p:spPr>
          <a:xfrm>
            <a:off x="5868300" y="1790100"/>
            <a:ext cx="0" cy="2640600"/>
          </a:xfrm>
          <a:prstGeom prst="straightConnector1">
            <a:avLst/>
          </a:prstGeom>
          <a:noFill/>
          <a:ln cap="flat" cmpd="sng" w="9525">
            <a:solidFill>
              <a:srgbClr val="B7B7B7"/>
            </a:solidFill>
            <a:prstDash val="dot"/>
            <a:round/>
            <a:headEnd len="sm" w="sm" type="none"/>
            <a:tailEnd len="sm" w="sm" type="none"/>
          </a:ln>
        </p:spPr>
      </p:cxnSp>
      <p:pic>
        <p:nvPicPr>
          <p:cNvPr descr="logo_lockup_chrome_icon_vertical.png" id="439" name="Google Shape;439;p33"/>
          <p:cNvPicPr preferRelativeResize="0"/>
          <p:nvPr/>
        </p:nvPicPr>
        <p:blipFill rotWithShape="1">
          <a:blip r:embed="rId14">
            <a:alphaModFix/>
          </a:blip>
          <a:srcRect b="27454" l="0" r="0" t="9126"/>
          <a:stretch/>
        </p:blipFill>
        <p:spPr>
          <a:xfrm>
            <a:off x="6261032" y="1790107"/>
            <a:ext cx="515426" cy="409302"/>
          </a:xfrm>
          <a:prstGeom prst="rect">
            <a:avLst/>
          </a:prstGeom>
          <a:noFill/>
          <a:ln>
            <a:noFill/>
          </a:ln>
        </p:spPr>
      </p:pic>
      <p:sp>
        <p:nvSpPr>
          <p:cNvPr id="440" name="Google Shape;440;p33"/>
          <p:cNvSpPr txBox="1"/>
          <p:nvPr>
            <p:ph idx="3" type="subTitle"/>
          </p:nvPr>
        </p:nvSpPr>
        <p:spPr>
          <a:xfrm>
            <a:off x="3912575"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1" name="Google Shape;441;p33"/>
          <p:cNvSpPr txBox="1"/>
          <p:nvPr>
            <p:ph idx="4" type="subTitle"/>
          </p:nvPr>
        </p:nvSpPr>
        <p:spPr>
          <a:xfrm>
            <a:off x="3912575"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2" name="Google Shape;442;p33"/>
          <p:cNvSpPr txBox="1"/>
          <p:nvPr>
            <p:ph idx="5" type="subTitle"/>
          </p:nvPr>
        </p:nvSpPr>
        <p:spPr>
          <a:xfrm>
            <a:off x="39130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3" name="Google Shape;443;p33"/>
          <p:cNvSpPr txBox="1"/>
          <p:nvPr>
            <p:ph idx="6" type="subTitle"/>
          </p:nvPr>
        </p:nvSpPr>
        <p:spPr>
          <a:xfrm>
            <a:off x="6963550" y="24059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4" name="Google Shape;444;p33"/>
          <p:cNvSpPr txBox="1"/>
          <p:nvPr>
            <p:ph idx="7" type="subTitle"/>
          </p:nvPr>
        </p:nvSpPr>
        <p:spPr>
          <a:xfrm>
            <a:off x="6963550" y="310935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5" name="Google Shape;445;p33"/>
          <p:cNvSpPr txBox="1"/>
          <p:nvPr>
            <p:ph idx="8" type="subTitle"/>
          </p:nvPr>
        </p:nvSpPr>
        <p:spPr>
          <a:xfrm>
            <a:off x="6963550" y="38127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6" name="Google Shape;446;p33"/>
          <p:cNvSpPr txBox="1"/>
          <p:nvPr>
            <p:ph idx="9" type="subTitle"/>
          </p:nvPr>
        </p:nvSpPr>
        <p:spPr>
          <a:xfrm>
            <a:off x="990738"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7" name="Google Shape;447;p33"/>
          <p:cNvSpPr txBox="1"/>
          <p:nvPr>
            <p:ph idx="13" type="subTitle"/>
          </p:nvPr>
        </p:nvSpPr>
        <p:spPr>
          <a:xfrm>
            <a:off x="990738"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8" name="Google Shape;448;p33"/>
          <p:cNvSpPr txBox="1"/>
          <p:nvPr>
            <p:ph idx="14" type="subTitle"/>
          </p:nvPr>
        </p:nvSpPr>
        <p:spPr>
          <a:xfrm>
            <a:off x="990738"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9" name="Google Shape;449;p33"/>
          <p:cNvSpPr txBox="1"/>
          <p:nvPr>
            <p:ph idx="15" type="subTitle"/>
          </p:nvPr>
        </p:nvSpPr>
        <p:spPr>
          <a:xfrm>
            <a:off x="991213"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0" name="Google Shape;450;p3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3788" name="Shape 3788"/>
        <p:cNvGrpSpPr/>
        <p:nvPr/>
      </p:nvGrpSpPr>
      <p:grpSpPr>
        <a:xfrm>
          <a:off x="0" y="0"/>
          <a:ext cx="0" cy="0"/>
          <a:chOff x="0" y="0"/>
          <a:chExt cx="0" cy="0"/>
        </a:xfrm>
      </p:grpSpPr>
      <p:sp>
        <p:nvSpPr>
          <p:cNvPr id="3789" name="Google Shape;3789;p327"/>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90" name="Google Shape;3790;p327"/>
          <p:cNvGrpSpPr/>
          <p:nvPr/>
        </p:nvGrpSpPr>
        <p:grpSpPr>
          <a:xfrm>
            <a:off x="614120" y="4568626"/>
            <a:ext cx="1565658" cy="245350"/>
            <a:chOff x="614120" y="4568626"/>
            <a:chExt cx="1565658" cy="245350"/>
          </a:xfrm>
        </p:grpSpPr>
        <p:grpSp>
          <p:nvGrpSpPr>
            <p:cNvPr id="3791" name="Google Shape;3791;p327"/>
            <p:cNvGrpSpPr/>
            <p:nvPr/>
          </p:nvGrpSpPr>
          <p:grpSpPr>
            <a:xfrm>
              <a:off x="614120" y="4568626"/>
              <a:ext cx="290167" cy="233377"/>
              <a:chOff x="614120" y="4568626"/>
              <a:chExt cx="290167" cy="233377"/>
            </a:xfrm>
          </p:grpSpPr>
          <p:sp>
            <p:nvSpPr>
              <p:cNvPr id="3792" name="Google Shape;3792;p32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2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2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2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327"/>
            <p:cNvGrpSpPr/>
            <p:nvPr/>
          </p:nvGrpSpPr>
          <p:grpSpPr>
            <a:xfrm>
              <a:off x="989660" y="4603434"/>
              <a:ext cx="1190118" cy="210542"/>
              <a:chOff x="989660" y="4603434"/>
              <a:chExt cx="1190118" cy="210542"/>
            </a:xfrm>
          </p:grpSpPr>
          <p:sp>
            <p:nvSpPr>
              <p:cNvPr id="3797" name="Google Shape;3797;p32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327"/>
              <p:cNvGrpSpPr/>
              <p:nvPr/>
            </p:nvGrpSpPr>
            <p:grpSpPr>
              <a:xfrm>
                <a:off x="1682774" y="4617610"/>
                <a:ext cx="497005" cy="149188"/>
                <a:chOff x="1682774" y="4617610"/>
                <a:chExt cx="497005" cy="149188"/>
              </a:xfrm>
            </p:grpSpPr>
            <p:sp>
              <p:nvSpPr>
                <p:cNvPr id="3799" name="Google Shape;3799;p32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2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2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2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2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04" name="Google Shape;3804;p327"/>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05" name="Google Shape;3805;p327"/>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3806" name="Shape 3806"/>
        <p:cNvGrpSpPr/>
        <p:nvPr/>
      </p:nvGrpSpPr>
      <p:grpSpPr>
        <a:xfrm>
          <a:off x="0" y="0"/>
          <a:ext cx="0" cy="0"/>
          <a:chOff x="0" y="0"/>
          <a:chExt cx="0" cy="0"/>
        </a:xfrm>
      </p:grpSpPr>
      <p:sp>
        <p:nvSpPr>
          <p:cNvPr id="3807" name="Google Shape;3807;p328"/>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808" name="Google Shape;3808;p328"/>
          <p:cNvGrpSpPr/>
          <p:nvPr/>
        </p:nvGrpSpPr>
        <p:grpSpPr>
          <a:xfrm>
            <a:off x="614120" y="4568626"/>
            <a:ext cx="1565658" cy="245350"/>
            <a:chOff x="614120" y="4568626"/>
            <a:chExt cx="1565658" cy="245350"/>
          </a:xfrm>
        </p:grpSpPr>
        <p:grpSp>
          <p:nvGrpSpPr>
            <p:cNvPr id="3809" name="Google Shape;3809;p328"/>
            <p:cNvGrpSpPr/>
            <p:nvPr/>
          </p:nvGrpSpPr>
          <p:grpSpPr>
            <a:xfrm>
              <a:off x="614120" y="4568626"/>
              <a:ext cx="290167" cy="233377"/>
              <a:chOff x="614120" y="4568626"/>
              <a:chExt cx="290167" cy="233377"/>
            </a:xfrm>
          </p:grpSpPr>
          <p:sp>
            <p:nvSpPr>
              <p:cNvPr id="3810" name="Google Shape;3810;p32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2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2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2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4" name="Google Shape;3814;p328"/>
            <p:cNvGrpSpPr/>
            <p:nvPr/>
          </p:nvGrpSpPr>
          <p:grpSpPr>
            <a:xfrm>
              <a:off x="989660" y="4603434"/>
              <a:ext cx="1190118" cy="210542"/>
              <a:chOff x="989660" y="4603434"/>
              <a:chExt cx="1190118" cy="210542"/>
            </a:xfrm>
          </p:grpSpPr>
          <p:sp>
            <p:nvSpPr>
              <p:cNvPr id="3815" name="Google Shape;3815;p32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6" name="Google Shape;3816;p328"/>
              <p:cNvGrpSpPr/>
              <p:nvPr/>
            </p:nvGrpSpPr>
            <p:grpSpPr>
              <a:xfrm>
                <a:off x="1682774" y="4617610"/>
                <a:ext cx="497005" cy="149188"/>
                <a:chOff x="1682774" y="4617610"/>
                <a:chExt cx="497005" cy="149188"/>
              </a:xfrm>
            </p:grpSpPr>
            <p:sp>
              <p:nvSpPr>
                <p:cNvPr id="3817" name="Google Shape;3817;p32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2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2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2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2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22" name="Google Shape;3822;p328"/>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23" name="Google Shape;3823;p328"/>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24" name="Google Shape;3824;p328"/>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3825" name="Shape 3825"/>
        <p:cNvGrpSpPr/>
        <p:nvPr/>
      </p:nvGrpSpPr>
      <p:grpSpPr>
        <a:xfrm>
          <a:off x="0" y="0"/>
          <a:ext cx="0" cy="0"/>
          <a:chOff x="0" y="0"/>
          <a:chExt cx="0" cy="0"/>
        </a:xfrm>
      </p:grpSpPr>
      <p:grpSp>
        <p:nvGrpSpPr>
          <p:cNvPr id="3826" name="Google Shape;3826;p329"/>
          <p:cNvGrpSpPr/>
          <p:nvPr/>
        </p:nvGrpSpPr>
        <p:grpSpPr>
          <a:xfrm>
            <a:off x="614120" y="4568626"/>
            <a:ext cx="1565658" cy="245350"/>
            <a:chOff x="614120" y="4568626"/>
            <a:chExt cx="1565658" cy="245350"/>
          </a:xfrm>
        </p:grpSpPr>
        <p:grpSp>
          <p:nvGrpSpPr>
            <p:cNvPr id="3827" name="Google Shape;3827;p329"/>
            <p:cNvGrpSpPr/>
            <p:nvPr/>
          </p:nvGrpSpPr>
          <p:grpSpPr>
            <a:xfrm>
              <a:off x="614120" y="4568626"/>
              <a:ext cx="290167" cy="233377"/>
              <a:chOff x="614120" y="4568626"/>
              <a:chExt cx="290167" cy="233377"/>
            </a:xfrm>
          </p:grpSpPr>
          <p:sp>
            <p:nvSpPr>
              <p:cNvPr id="3828" name="Google Shape;3828;p32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2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2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2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329"/>
            <p:cNvGrpSpPr/>
            <p:nvPr/>
          </p:nvGrpSpPr>
          <p:grpSpPr>
            <a:xfrm>
              <a:off x="989660" y="4603434"/>
              <a:ext cx="1190118" cy="210542"/>
              <a:chOff x="989660" y="4603434"/>
              <a:chExt cx="1190118" cy="210542"/>
            </a:xfrm>
          </p:grpSpPr>
          <p:sp>
            <p:nvSpPr>
              <p:cNvPr id="3833" name="Google Shape;3833;p32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4" name="Google Shape;3834;p329"/>
              <p:cNvGrpSpPr/>
              <p:nvPr/>
            </p:nvGrpSpPr>
            <p:grpSpPr>
              <a:xfrm>
                <a:off x="1682774" y="4617610"/>
                <a:ext cx="497005" cy="149188"/>
                <a:chOff x="1682774" y="4617610"/>
                <a:chExt cx="497005" cy="149188"/>
              </a:xfrm>
            </p:grpSpPr>
            <p:sp>
              <p:nvSpPr>
                <p:cNvPr id="3835" name="Google Shape;3835;p32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2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2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2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2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40" name="Google Shape;3840;p329"/>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3841" name="Shape 3841"/>
        <p:cNvGrpSpPr/>
        <p:nvPr/>
      </p:nvGrpSpPr>
      <p:grpSpPr>
        <a:xfrm>
          <a:off x="0" y="0"/>
          <a:ext cx="0" cy="0"/>
          <a:chOff x="0" y="0"/>
          <a:chExt cx="0" cy="0"/>
        </a:xfrm>
      </p:grpSpPr>
      <p:grpSp>
        <p:nvGrpSpPr>
          <p:cNvPr id="3842" name="Google Shape;3842;p330"/>
          <p:cNvGrpSpPr/>
          <p:nvPr/>
        </p:nvGrpSpPr>
        <p:grpSpPr>
          <a:xfrm>
            <a:off x="614120" y="4568626"/>
            <a:ext cx="1565658" cy="245350"/>
            <a:chOff x="614120" y="4568626"/>
            <a:chExt cx="1565658" cy="245350"/>
          </a:xfrm>
        </p:grpSpPr>
        <p:grpSp>
          <p:nvGrpSpPr>
            <p:cNvPr id="3843" name="Google Shape;3843;p330"/>
            <p:cNvGrpSpPr/>
            <p:nvPr/>
          </p:nvGrpSpPr>
          <p:grpSpPr>
            <a:xfrm>
              <a:off x="614120" y="4568626"/>
              <a:ext cx="290167" cy="233377"/>
              <a:chOff x="614120" y="4568626"/>
              <a:chExt cx="290167" cy="233377"/>
            </a:xfrm>
          </p:grpSpPr>
          <p:sp>
            <p:nvSpPr>
              <p:cNvPr id="3844" name="Google Shape;3844;p33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3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3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3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330"/>
            <p:cNvGrpSpPr/>
            <p:nvPr/>
          </p:nvGrpSpPr>
          <p:grpSpPr>
            <a:xfrm>
              <a:off x="989660" y="4603434"/>
              <a:ext cx="1190118" cy="210542"/>
              <a:chOff x="989660" y="4603434"/>
              <a:chExt cx="1190118" cy="210542"/>
            </a:xfrm>
          </p:grpSpPr>
          <p:sp>
            <p:nvSpPr>
              <p:cNvPr id="3849" name="Google Shape;3849;p33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0" name="Google Shape;3850;p330"/>
              <p:cNvGrpSpPr/>
              <p:nvPr/>
            </p:nvGrpSpPr>
            <p:grpSpPr>
              <a:xfrm>
                <a:off x="1682774" y="4617610"/>
                <a:ext cx="497005" cy="149188"/>
                <a:chOff x="1682774" y="4617610"/>
                <a:chExt cx="497005" cy="149188"/>
              </a:xfrm>
            </p:grpSpPr>
            <p:sp>
              <p:nvSpPr>
                <p:cNvPr id="3851" name="Google Shape;3851;p33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3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3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3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3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56" name="Google Shape;3856;p33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3857" name="Shape 3857"/>
        <p:cNvGrpSpPr/>
        <p:nvPr/>
      </p:nvGrpSpPr>
      <p:grpSpPr>
        <a:xfrm>
          <a:off x="0" y="0"/>
          <a:ext cx="0" cy="0"/>
          <a:chOff x="0" y="0"/>
          <a:chExt cx="0" cy="0"/>
        </a:xfrm>
      </p:grpSpPr>
      <p:grpSp>
        <p:nvGrpSpPr>
          <p:cNvPr id="3858" name="Google Shape;3858;p331"/>
          <p:cNvGrpSpPr/>
          <p:nvPr/>
        </p:nvGrpSpPr>
        <p:grpSpPr>
          <a:xfrm>
            <a:off x="614120" y="4568626"/>
            <a:ext cx="1565658" cy="245350"/>
            <a:chOff x="614120" y="4568626"/>
            <a:chExt cx="1565658" cy="245350"/>
          </a:xfrm>
        </p:grpSpPr>
        <p:grpSp>
          <p:nvGrpSpPr>
            <p:cNvPr id="3859" name="Google Shape;3859;p331"/>
            <p:cNvGrpSpPr/>
            <p:nvPr/>
          </p:nvGrpSpPr>
          <p:grpSpPr>
            <a:xfrm>
              <a:off x="614120" y="4568626"/>
              <a:ext cx="290167" cy="233377"/>
              <a:chOff x="614120" y="4568626"/>
              <a:chExt cx="290167" cy="233377"/>
            </a:xfrm>
          </p:grpSpPr>
          <p:sp>
            <p:nvSpPr>
              <p:cNvPr id="3860" name="Google Shape;3860;p33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3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3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3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331"/>
            <p:cNvGrpSpPr/>
            <p:nvPr/>
          </p:nvGrpSpPr>
          <p:grpSpPr>
            <a:xfrm>
              <a:off x="989660" y="4603434"/>
              <a:ext cx="1190118" cy="210542"/>
              <a:chOff x="989660" y="4603434"/>
              <a:chExt cx="1190118" cy="210542"/>
            </a:xfrm>
          </p:grpSpPr>
          <p:sp>
            <p:nvSpPr>
              <p:cNvPr id="3865" name="Google Shape;3865;p33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6" name="Google Shape;3866;p331"/>
              <p:cNvGrpSpPr/>
              <p:nvPr/>
            </p:nvGrpSpPr>
            <p:grpSpPr>
              <a:xfrm>
                <a:off x="1682774" y="4617610"/>
                <a:ext cx="497005" cy="149188"/>
                <a:chOff x="1682774" y="4617610"/>
                <a:chExt cx="497005" cy="149188"/>
              </a:xfrm>
            </p:grpSpPr>
            <p:sp>
              <p:nvSpPr>
                <p:cNvPr id="3867" name="Google Shape;3867;p33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3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3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33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33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72" name="Google Shape;3872;p33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873" name="Google Shape;3873;p33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3874" name="Shape 3874"/>
        <p:cNvGrpSpPr/>
        <p:nvPr/>
      </p:nvGrpSpPr>
      <p:grpSpPr>
        <a:xfrm>
          <a:off x="0" y="0"/>
          <a:ext cx="0" cy="0"/>
          <a:chOff x="0" y="0"/>
          <a:chExt cx="0" cy="0"/>
        </a:xfrm>
      </p:grpSpPr>
      <p:sp>
        <p:nvSpPr>
          <p:cNvPr id="3875" name="Google Shape;3875;p33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876" name="Google Shape;3876;p332"/>
          <p:cNvGrpSpPr/>
          <p:nvPr/>
        </p:nvGrpSpPr>
        <p:grpSpPr>
          <a:xfrm>
            <a:off x="617793" y="4562424"/>
            <a:ext cx="2353175" cy="252193"/>
            <a:chOff x="617793" y="4562424"/>
            <a:chExt cx="2353175" cy="252193"/>
          </a:xfrm>
        </p:grpSpPr>
        <p:grpSp>
          <p:nvGrpSpPr>
            <p:cNvPr id="3877" name="Google Shape;3877;p332"/>
            <p:cNvGrpSpPr/>
            <p:nvPr/>
          </p:nvGrpSpPr>
          <p:grpSpPr>
            <a:xfrm>
              <a:off x="989955" y="4603006"/>
              <a:ext cx="1981014" cy="211056"/>
              <a:chOff x="1644000" y="3136475"/>
              <a:chExt cx="5180475" cy="551925"/>
            </a:xfrm>
          </p:grpSpPr>
          <p:sp>
            <p:nvSpPr>
              <p:cNvPr id="3878" name="Google Shape;3878;p332"/>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332"/>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332"/>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332"/>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32"/>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32"/>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32"/>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32"/>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32"/>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32"/>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32"/>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32"/>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32"/>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32"/>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332"/>
            <p:cNvGrpSpPr/>
            <p:nvPr/>
          </p:nvGrpSpPr>
          <p:grpSpPr>
            <a:xfrm>
              <a:off x="617793" y="4562424"/>
              <a:ext cx="283664" cy="252193"/>
              <a:chOff x="617793" y="4562424"/>
              <a:chExt cx="283664" cy="252193"/>
            </a:xfrm>
          </p:grpSpPr>
          <p:sp>
            <p:nvSpPr>
              <p:cNvPr id="3893" name="Google Shape;3893;p332"/>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32"/>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32"/>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32"/>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32"/>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3898" name="Shape 3898"/>
        <p:cNvGrpSpPr/>
        <p:nvPr/>
      </p:nvGrpSpPr>
      <p:grpSpPr>
        <a:xfrm>
          <a:off x="0" y="0"/>
          <a:ext cx="0" cy="0"/>
          <a:chOff x="0" y="0"/>
          <a:chExt cx="0" cy="0"/>
        </a:xfrm>
      </p:grpSpPr>
      <p:sp>
        <p:nvSpPr>
          <p:cNvPr id="3899" name="Google Shape;3899;p33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33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901" name="Google Shape;3901;p333"/>
          <p:cNvGrpSpPr/>
          <p:nvPr/>
        </p:nvGrpSpPr>
        <p:grpSpPr>
          <a:xfrm>
            <a:off x="617793" y="4562424"/>
            <a:ext cx="2353175" cy="252193"/>
            <a:chOff x="617793" y="4562424"/>
            <a:chExt cx="2353175" cy="252193"/>
          </a:xfrm>
        </p:grpSpPr>
        <p:grpSp>
          <p:nvGrpSpPr>
            <p:cNvPr id="3902" name="Google Shape;3902;p333"/>
            <p:cNvGrpSpPr/>
            <p:nvPr/>
          </p:nvGrpSpPr>
          <p:grpSpPr>
            <a:xfrm>
              <a:off x="989955" y="4603006"/>
              <a:ext cx="1981014" cy="211056"/>
              <a:chOff x="1644000" y="3136475"/>
              <a:chExt cx="5180475" cy="551925"/>
            </a:xfrm>
          </p:grpSpPr>
          <p:sp>
            <p:nvSpPr>
              <p:cNvPr id="3903" name="Google Shape;3903;p33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3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3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3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3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3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3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3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3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3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3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3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3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3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333"/>
            <p:cNvGrpSpPr/>
            <p:nvPr/>
          </p:nvGrpSpPr>
          <p:grpSpPr>
            <a:xfrm>
              <a:off x="617793" y="4562424"/>
              <a:ext cx="283664" cy="252193"/>
              <a:chOff x="617793" y="4562424"/>
              <a:chExt cx="283664" cy="252193"/>
            </a:xfrm>
          </p:grpSpPr>
          <p:sp>
            <p:nvSpPr>
              <p:cNvPr id="3918" name="Google Shape;3918;p33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3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3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3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3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3923" name="Shape 3923"/>
        <p:cNvGrpSpPr/>
        <p:nvPr/>
      </p:nvGrpSpPr>
      <p:grpSpPr>
        <a:xfrm>
          <a:off x="0" y="0"/>
          <a:ext cx="0" cy="0"/>
          <a:chOff x="0" y="0"/>
          <a:chExt cx="0" cy="0"/>
        </a:xfrm>
      </p:grpSpPr>
      <p:sp>
        <p:nvSpPr>
          <p:cNvPr id="3924" name="Google Shape;3924;p33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925" name="Google Shape;3925;p334"/>
          <p:cNvGrpSpPr/>
          <p:nvPr/>
        </p:nvGrpSpPr>
        <p:grpSpPr>
          <a:xfrm>
            <a:off x="639703" y="4545721"/>
            <a:ext cx="2281958" cy="269927"/>
            <a:chOff x="639703" y="4545721"/>
            <a:chExt cx="2281958" cy="269927"/>
          </a:xfrm>
        </p:grpSpPr>
        <p:grpSp>
          <p:nvGrpSpPr>
            <p:cNvPr id="3926" name="Google Shape;3926;p334"/>
            <p:cNvGrpSpPr/>
            <p:nvPr/>
          </p:nvGrpSpPr>
          <p:grpSpPr>
            <a:xfrm>
              <a:off x="639703" y="4545721"/>
              <a:ext cx="264488" cy="264501"/>
              <a:chOff x="639703" y="4545721"/>
              <a:chExt cx="264488" cy="264501"/>
            </a:xfrm>
          </p:grpSpPr>
          <p:sp>
            <p:nvSpPr>
              <p:cNvPr id="3927" name="Google Shape;3927;p334"/>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34"/>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34"/>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34"/>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34"/>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34"/>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34"/>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34"/>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5" name="Google Shape;3935;p334"/>
            <p:cNvGrpSpPr/>
            <p:nvPr/>
          </p:nvGrpSpPr>
          <p:grpSpPr>
            <a:xfrm>
              <a:off x="989818" y="4604847"/>
              <a:ext cx="1931844" cy="210801"/>
              <a:chOff x="1340225" y="2610825"/>
              <a:chExt cx="5581750" cy="609075"/>
            </a:xfrm>
          </p:grpSpPr>
          <p:sp>
            <p:nvSpPr>
              <p:cNvPr id="3936" name="Google Shape;3936;p334"/>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34"/>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34"/>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34"/>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34"/>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34"/>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34"/>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34"/>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34"/>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34"/>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34"/>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34"/>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34"/>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3949" name="Shape 3949"/>
        <p:cNvGrpSpPr/>
        <p:nvPr/>
      </p:nvGrpSpPr>
      <p:grpSpPr>
        <a:xfrm>
          <a:off x="0" y="0"/>
          <a:ext cx="0" cy="0"/>
          <a:chOff x="0" y="0"/>
          <a:chExt cx="0" cy="0"/>
        </a:xfrm>
      </p:grpSpPr>
      <p:sp>
        <p:nvSpPr>
          <p:cNvPr id="3950" name="Google Shape;3950;p33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1" name="Google Shape;3951;p33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952" name="Google Shape;3952;p335"/>
          <p:cNvGrpSpPr/>
          <p:nvPr/>
        </p:nvGrpSpPr>
        <p:grpSpPr>
          <a:xfrm>
            <a:off x="639703" y="4545721"/>
            <a:ext cx="2281958" cy="269927"/>
            <a:chOff x="639703" y="4545721"/>
            <a:chExt cx="2281958" cy="269927"/>
          </a:xfrm>
        </p:grpSpPr>
        <p:grpSp>
          <p:nvGrpSpPr>
            <p:cNvPr id="3953" name="Google Shape;3953;p335"/>
            <p:cNvGrpSpPr/>
            <p:nvPr/>
          </p:nvGrpSpPr>
          <p:grpSpPr>
            <a:xfrm>
              <a:off x="639703" y="4545721"/>
              <a:ext cx="264488" cy="264501"/>
              <a:chOff x="639703" y="4545721"/>
              <a:chExt cx="264488" cy="264501"/>
            </a:xfrm>
          </p:grpSpPr>
          <p:sp>
            <p:nvSpPr>
              <p:cNvPr id="3954" name="Google Shape;3954;p33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3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33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3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3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3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3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3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335"/>
            <p:cNvGrpSpPr/>
            <p:nvPr/>
          </p:nvGrpSpPr>
          <p:grpSpPr>
            <a:xfrm>
              <a:off x="989818" y="4604847"/>
              <a:ext cx="1931844" cy="210801"/>
              <a:chOff x="1340225" y="2610825"/>
              <a:chExt cx="5581750" cy="609075"/>
            </a:xfrm>
          </p:grpSpPr>
          <p:sp>
            <p:nvSpPr>
              <p:cNvPr id="3963" name="Google Shape;3963;p33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33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33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3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3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3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3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3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3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3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3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3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3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3976" name="Shape 3976"/>
        <p:cNvGrpSpPr/>
        <p:nvPr/>
      </p:nvGrpSpPr>
      <p:grpSpPr>
        <a:xfrm>
          <a:off x="0" y="0"/>
          <a:ext cx="0" cy="0"/>
          <a:chOff x="0" y="0"/>
          <a:chExt cx="0" cy="0"/>
        </a:xfrm>
      </p:grpSpPr>
      <p:sp>
        <p:nvSpPr>
          <p:cNvPr id="3977" name="Google Shape;3977;p33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978" name="Google Shape;3978;p336"/>
          <p:cNvGrpSpPr/>
          <p:nvPr/>
        </p:nvGrpSpPr>
        <p:grpSpPr>
          <a:xfrm>
            <a:off x="617758" y="4545787"/>
            <a:ext cx="1980069" cy="281165"/>
            <a:chOff x="617758" y="4545787"/>
            <a:chExt cx="1980069" cy="281165"/>
          </a:xfrm>
        </p:grpSpPr>
        <p:grpSp>
          <p:nvGrpSpPr>
            <p:cNvPr id="3979" name="Google Shape;3979;p336"/>
            <p:cNvGrpSpPr/>
            <p:nvPr/>
          </p:nvGrpSpPr>
          <p:grpSpPr>
            <a:xfrm>
              <a:off x="992087" y="4616099"/>
              <a:ext cx="1605739" cy="189759"/>
              <a:chOff x="2288108" y="-580061"/>
              <a:chExt cx="6068554" cy="717156"/>
            </a:xfrm>
          </p:grpSpPr>
          <p:sp>
            <p:nvSpPr>
              <p:cNvPr id="3980" name="Google Shape;3980;p336"/>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36"/>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36"/>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36"/>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36"/>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36"/>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36"/>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36"/>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36"/>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36"/>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36"/>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36"/>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36"/>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36"/>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36"/>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36"/>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336"/>
            <p:cNvGrpSpPr/>
            <p:nvPr/>
          </p:nvGrpSpPr>
          <p:grpSpPr>
            <a:xfrm>
              <a:off x="617758" y="4545787"/>
              <a:ext cx="281169" cy="281165"/>
              <a:chOff x="617758" y="4545787"/>
              <a:chExt cx="281169" cy="281165"/>
            </a:xfrm>
          </p:grpSpPr>
          <p:sp>
            <p:nvSpPr>
              <p:cNvPr id="3997" name="Google Shape;3997;p336"/>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36"/>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36"/>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36"/>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36"/>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showMasterSp="0">
  <p:cSld name="Blank_1_1_2">
    <p:spTree>
      <p:nvGrpSpPr>
        <p:cNvPr id="451" name="Shape 451"/>
        <p:cNvGrpSpPr/>
        <p:nvPr/>
      </p:nvGrpSpPr>
      <p:grpSpPr>
        <a:xfrm>
          <a:off x="0" y="0"/>
          <a:ext cx="0" cy="0"/>
          <a:chOff x="0" y="0"/>
          <a:chExt cx="0" cy="0"/>
        </a:xfrm>
      </p:grpSpPr>
      <p:sp>
        <p:nvSpPr>
          <p:cNvPr id="452" name="Google Shape;452;p34"/>
          <p:cNvSpPr txBox="1"/>
          <p:nvPr>
            <p:ph type="title"/>
          </p:nvPr>
        </p:nvSpPr>
        <p:spPr>
          <a:xfrm>
            <a:off x="1330200" y="1695125"/>
            <a:ext cx="6507900" cy="2056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453" name="Google Shape;453;p34"/>
          <p:cNvSpPr txBox="1"/>
          <p:nvPr/>
        </p:nvSpPr>
        <p:spPr>
          <a:xfrm>
            <a:off x="4193400" y="798550"/>
            <a:ext cx="757200" cy="8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Georgia"/>
                <a:ea typeface="Georgia"/>
                <a:cs typeface="Georgia"/>
                <a:sym typeface="Georgia"/>
              </a:rPr>
              <a:t>“</a:t>
            </a:r>
            <a:endParaRPr b="0" i="0" sz="1400" u="none" cap="none" strike="noStrike">
              <a:solidFill>
                <a:schemeClr val="dk1"/>
              </a:solidFill>
              <a:latin typeface="Arial"/>
              <a:ea typeface="Arial"/>
              <a:cs typeface="Arial"/>
              <a:sym typeface="Arial"/>
            </a:endParaRPr>
          </a:p>
        </p:txBody>
      </p:sp>
      <p:sp>
        <p:nvSpPr>
          <p:cNvPr id="454" name="Google Shape;454;p34"/>
          <p:cNvSpPr txBox="1"/>
          <p:nvPr>
            <p:ph idx="2" type="title"/>
          </p:nvPr>
        </p:nvSpPr>
        <p:spPr>
          <a:xfrm>
            <a:off x="1330200" y="3751925"/>
            <a:ext cx="6507900" cy="556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ctr">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5" name="Google Shape;455;p34"/>
          <p:cNvGrpSpPr/>
          <p:nvPr/>
        </p:nvGrpSpPr>
        <p:grpSpPr>
          <a:xfrm>
            <a:off x="386625" y="4747950"/>
            <a:ext cx="8452575" cy="400082"/>
            <a:chOff x="386625" y="4747950"/>
            <a:chExt cx="8452575" cy="400082"/>
          </a:xfrm>
        </p:grpSpPr>
        <p:sp>
          <p:nvSpPr>
            <p:cNvPr id="456" name="Google Shape;456;p3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57" name="Google Shape;457;p34"/>
            <p:cNvGrpSpPr/>
            <p:nvPr/>
          </p:nvGrpSpPr>
          <p:grpSpPr>
            <a:xfrm>
              <a:off x="386711" y="5114356"/>
              <a:ext cx="1796787" cy="33676"/>
              <a:chOff x="2031822" y="2229250"/>
              <a:chExt cx="2193612" cy="39900"/>
            </a:xfrm>
          </p:grpSpPr>
          <p:sp>
            <p:nvSpPr>
              <p:cNvPr id="458" name="Google Shape;458;p3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2" name="Google Shape;462;p3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4002" name="Shape 4002"/>
        <p:cNvGrpSpPr/>
        <p:nvPr/>
      </p:nvGrpSpPr>
      <p:grpSpPr>
        <a:xfrm>
          <a:off x="0" y="0"/>
          <a:ext cx="0" cy="0"/>
          <a:chOff x="0" y="0"/>
          <a:chExt cx="0" cy="0"/>
        </a:xfrm>
      </p:grpSpPr>
      <p:sp>
        <p:nvSpPr>
          <p:cNvPr id="4003" name="Google Shape;4003;p33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4" name="Google Shape;4004;p33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005" name="Google Shape;4005;p337"/>
          <p:cNvGrpSpPr/>
          <p:nvPr/>
        </p:nvGrpSpPr>
        <p:grpSpPr>
          <a:xfrm>
            <a:off x="617758" y="4545787"/>
            <a:ext cx="1980069" cy="281165"/>
            <a:chOff x="617758" y="4545787"/>
            <a:chExt cx="1980069" cy="281165"/>
          </a:xfrm>
        </p:grpSpPr>
        <p:grpSp>
          <p:nvGrpSpPr>
            <p:cNvPr id="4006" name="Google Shape;4006;p337"/>
            <p:cNvGrpSpPr/>
            <p:nvPr/>
          </p:nvGrpSpPr>
          <p:grpSpPr>
            <a:xfrm>
              <a:off x="992087" y="4616099"/>
              <a:ext cx="1605739" cy="189759"/>
              <a:chOff x="2288108" y="-580061"/>
              <a:chExt cx="6068554" cy="717156"/>
            </a:xfrm>
          </p:grpSpPr>
          <p:sp>
            <p:nvSpPr>
              <p:cNvPr id="4007" name="Google Shape;4007;p33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3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3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3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3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3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3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33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33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3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3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33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3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3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3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3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337"/>
            <p:cNvGrpSpPr/>
            <p:nvPr/>
          </p:nvGrpSpPr>
          <p:grpSpPr>
            <a:xfrm>
              <a:off x="617758" y="4545787"/>
              <a:ext cx="281169" cy="281165"/>
              <a:chOff x="617758" y="4545787"/>
              <a:chExt cx="281169" cy="281165"/>
            </a:xfrm>
          </p:grpSpPr>
          <p:sp>
            <p:nvSpPr>
              <p:cNvPr id="4024" name="Google Shape;4024;p33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3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33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3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3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4029" name="Shape 4029"/>
        <p:cNvGrpSpPr/>
        <p:nvPr/>
      </p:nvGrpSpPr>
      <p:grpSpPr>
        <a:xfrm>
          <a:off x="0" y="0"/>
          <a:ext cx="0" cy="0"/>
          <a:chOff x="0" y="0"/>
          <a:chExt cx="0" cy="0"/>
        </a:xfrm>
      </p:grpSpPr>
      <p:sp>
        <p:nvSpPr>
          <p:cNvPr id="4030" name="Google Shape;4030;p338"/>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031" name="Google Shape;4031;p338"/>
          <p:cNvGrpSpPr/>
          <p:nvPr/>
        </p:nvGrpSpPr>
        <p:grpSpPr>
          <a:xfrm>
            <a:off x="761950" y="4602545"/>
            <a:ext cx="659482" cy="163445"/>
            <a:chOff x="2270225" y="2532665"/>
            <a:chExt cx="2492373" cy="617707"/>
          </a:xfrm>
        </p:grpSpPr>
        <p:sp>
          <p:nvSpPr>
            <p:cNvPr id="4032" name="Google Shape;4032;p338"/>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38"/>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38"/>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38"/>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38"/>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38"/>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4038" name="Shape 4038"/>
        <p:cNvGrpSpPr/>
        <p:nvPr/>
      </p:nvGrpSpPr>
      <p:grpSpPr>
        <a:xfrm>
          <a:off x="0" y="0"/>
          <a:ext cx="0" cy="0"/>
          <a:chOff x="0" y="0"/>
          <a:chExt cx="0" cy="0"/>
        </a:xfrm>
      </p:grpSpPr>
      <p:sp>
        <p:nvSpPr>
          <p:cNvPr id="4039" name="Google Shape;4039;p33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0" name="Google Shape;4040;p33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041" name="Google Shape;4041;p339"/>
          <p:cNvGrpSpPr/>
          <p:nvPr/>
        </p:nvGrpSpPr>
        <p:grpSpPr>
          <a:xfrm>
            <a:off x="761950" y="4602545"/>
            <a:ext cx="659482" cy="163445"/>
            <a:chOff x="2270225" y="2532665"/>
            <a:chExt cx="2492373" cy="617707"/>
          </a:xfrm>
        </p:grpSpPr>
        <p:sp>
          <p:nvSpPr>
            <p:cNvPr id="4042" name="Google Shape;4042;p33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33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3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3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3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3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4048" name="Shape 4048"/>
        <p:cNvGrpSpPr/>
        <p:nvPr/>
      </p:nvGrpSpPr>
      <p:grpSpPr>
        <a:xfrm>
          <a:off x="0" y="0"/>
          <a:ext cx="0" cy="0"/>
          <a:chOff x="0" y="0"/>
          <a:chExt cx="0" cy="0"/>
        </a:xfrm>
      </p:grpSpPr>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49" name="Shape 4049"/>
        <p:cNvGrpSpPr/>
        <p:nvPr/>
      </p:nvGrpSpPr>
      <p:grpSpPr>
        <a:xfrm>
          <a:off x="0" y="0"/>
          <a:ext cx="0" cy="0"/>
          <a:chOff x="0" y="0"/>
          <a:chExt cx="0" cy="0"/>
        </a:xfrm>
      </p:grpSpPr>
      <p:sp>
        <p:nvSpPr>
          <p:cNvPr id="4050" name="Google Shape;4050;p341"/>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51" name="Google Shape;4051;p341"/>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52" name="Google Shape;4052;p3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53" name="Shape 4053"/>
        <p:cNvGrpSpPr/>
        <p:nvPr/>
      </p:nvGrpSpPr>
      <p:grpSpPr>
        <a:xfrm>
          <a:off x="0" y="0"/>
          <a:ext cx="0" cy="0"/>
          <a:chOff x="0" y="0"/>
          <a:chExt cx="0" cy="0"/>
        </a:xfrm>
      </p:grpSpPr>
      <p:sp>
        <p:nvSpPr>
          <p:cNvPr id="4054" name="Google Shape;4054;p3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055" name="Google Shape;4055;p3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56" name="Google Shape;4056;p3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4057" name="Shape 4057"/>
        <p:cNvGrpSpPr/>
        <p:nvPr/>
      </p:nvGrpSpPr>
      <p:grpSpPr>
        <a:xfrm>
          <a:off x="0" y="0"/>
          <a:ext cx="0" cy="0"/>
          <a:chOff x="0" y="0"/>
          <a:chExt cx="0" cy="0"/>
        </a:xfrm>
      </p:grpSpPr>
      <p:grpSp>
        <p:nvGrpSpPr>
          <p:cNvPr id="4058" name="Google Shape;4058;p343"/>
          <p:cNvGrpSpPr/>
          <p:nvPr/>
        </p:nvGrpSpPr>
        <p:grpSpPr>
          <a:xfrm>
            <a:off x="409957" y="4433682"/>
            <a:ext cx="2143330" cy="562473"/>
            <a:chOff x="831227" y="1197994"/>
            <a:chExt cx="2449800" cy="642900"/>
          </a:xfrm>
        </p:grpSpPr>
        <p:grpSp>
          <p:nvGrpSpPr>
            <p:cNvPr id="4059" name="Google Shape;4059;p343"/>
            <p:cNvGrpSpPr/>
            <p:nvPr/>
          </p:nvGrpSpPr>
          <p:grpSpPr>
            <a:xfrm>
              <a:off x="1045677" y="1364131"/>
              <a:ext cx="2028965" cy="317954"/>
              <a:chOff x="1045677" y="1364131"/>
              <a:chExt cx="2028965" cy="317954"/>
            </a:xfrm>
          </p:grpSpPr>
          <p:grpSp>
            <p:nvGrpSpPr>
              <p:cNvPr id="4060" name="Google Shape;4060;p343"/>
              <p:cNvGrpSpPr/>
              <p:nvPr/>
            </p:nvGrpSpPr>
            <p:grpSpPr>
              <a:xfrm>
                <a:off x="1045677" y="1364131"/>
                <a:ext cx="376033" cy="302438"/>
                <a:chOff x="1045677" y="1364131"/>
                <a:chExt cx="376033" cy="302438"/>
              </a:xfrm>
            </p:grpSpPr>
            <p:sp>
              <p:nvSpPr>
                <p:cNvPr id="4061" name="Google Shape;4061;p34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4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4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4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343"/>
              <p:cNvGrpSpPr/>
              <p:nvPr/>
            </p:nvGrpSpPr>
            <p:grpSpPr>
              <a:xfrm>
                <a:off x="1532346" y="1409239"/>
                <a:ext cx="1542296" cy="272846"/>
                <a:chOff x="1532346" y="1409239"/>
                <a:chExt cx="1542296" cy="272846"/>
              </a:xfrm>
            </p:grpSpPr>
            <p:sp>
              <p:nvSpPr>
                <p:cNvPr id="4066" name="Google Shape;4066;p34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067" name="Google Shape;4067;p343"/>
                <p:cNvGrpSpPr/>
                <p:nvPr/>
              </p:nvGrpSpPr>
              <p:grpSpPr>
                <a:xfrm>
                  <a:off x="2430564" y="1427610"/>
                  <a:ext cx="644078" cy="193336"/>
                  <a:chOff x="2430564" y="1427610"/>
                  <a:chExt cx="644078" cy="193336"/>
                </a:xfrm>
              </p:grpSpPr>
              <p:sp>
                <p:nvSpPr>
                  <p:cNvPr id="4068" name="Google Shape;4068;p34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4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34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4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34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73" name="Google Shape;4073;p34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4" name="Google Shape;4074;p343"/>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4075" name="Shape 4075"/>
        <p:cNvGrpSpPr/>
        <p:nvPr/>
      </p:nvGrpSpPr>
      <p:grpSpPr>
        <a:xfrm>
          <a:off x="0" y="0"/>
          <a:ext cx="0" cy="0"/>
          <a:chOff x="0" y="0"/>
          <a:chExt cx="0" cy="0"/>
        </a:xfrm>
      </p:grpSpPr>
      <p:sp>
        <p:nvSpPr>
          <p:cNvPr id="4076" name="Google Shape;4076;p344"/>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7" name="Google Shape;4077;p344"/>
          <p:cNvSpPr txBox="1"/>
          <p:nvPr>
            <p:ph idx="1" type="body"/>
          </p:nvPr>
        </p:nvSpPr>
        <p:spPr>
          <a:xfrm>
            <a:off x="5257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78" name="Google Shape;4078;p344"/>
          <p:cNvSpPr txBox="1"/>
          <p:nvPr>
            <p:ph idx="2" type="body"/>
          </p:nvPr>
        </p:nvSpPr>
        <p:spPr>
          <a:xfrm>
            <a:off x="685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079" name="Google Shape;4079;p344"/>
          <p:cNvSpPr txBox="1"/>
          <p:nvPr>
            <p:ph idx="3" type="body"/>
          </p:nvPr>
        </p:nvSpPr>
        <p:spPr>
          <a:xfrm>
            <a:off x="2971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080" name="Google Shape;4080;p344"/>
          <p:cNvGrpSpPr/>
          <p:nvPr/>
        </p:nvGrpSpPr>
        <p:grpSpPr>
          <a:xfrm>
            <a:off x="409957" y="4433682"/>
            <a:ext cx="2143330" cy="562473"/>
            <a:chOff x="831227" y="1197994"/>
            <a:chExt cx="2449800" cy="642900"/>
          </a:xfrm>
        </p:grpSpPr>
        <p:grpSp>
          <p:nvGrpSpPr>
            <p:cNvPr id="4081" name="Google Shape;4081;p344"/>
            <p:cNvGrpSpPr/>
            <p:nvPr/>
          </p:nvGrpSpPr>
          <p:grpSpPr>
            <a:xfrm>
              <a:off x="1045677" y="1364131"/>
              <a:ext cx="2028965" cy="317954"/>
              <a:chOff x="1045677" y="1364131"/>
              <a:chExt cx="2028965" cy="317954"/>
            </a:xfrm>
          </p:grpSpPr>
          <p:grpSp>
            <p:nvGrpSpPr>
              <p:cNvPr id="4082" name="Google Shape;4082;p344"/>
              <p:cNvGrpSpPr/>
              <p:nvPr/>
            </p:nvGrpSpPr>
            <p:grpSpPr>
              <a:xfrm>
                <a:off x="1045677" y="1364131"/>
                <a:ext cx="376033" cy="302438"/>
                <a:chOff x="1045677" y="1364131"/>
                <a:chExt cx="376033" cy="302438"/>
              </a:xfrm>
            </p:grpSpPr>
            <p:sp>
              <p:nvSpPr>
                <p:cNvPr id="4083" name="Google Shape;4083;p34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4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4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4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344"/>
              <p:cNvGrpSpPr/>
              <p:nvPr/>
            </p:nvGrpSpPr>
            <p:grpSpPr>
              <a:xfrm>
                <a:off x="1532346" y="1409239"/>
                <a:ext cx="1542296" cy="272846"/>
                <a:chOff x="1532346" y="1409239"/>
                <a:chExt cx="1542296" cy="272846"/>
              </a:xfrm>
            </p:grpSpPr>
            <p:sp>
              <p:nvSpPr>
                <p:cNvPr id="4088" name="Google Shape;4088;p34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089" name="Google Shape;4089;p344"/>
                <p:cNvGrpSpPr/>
                <p:nvPr/>
              </p:nvGrpSpPr>
              <p:grpSpPr>
                <a:xfrm>
                  <a:off x="2430564" y="1427610"/>
                  <a:ext cx="644078" cy="193336"/>
                  <a:chOff x="2430564" y="1427610"/>
                  <a:chExt cx="644078" cy="193336"/>
                </a:xfrm>
              </p:grpSpPr>
              <p:sp>
                <p:nvSpPr>
                  <p:cNvPr id="4090" name="Google Shape;4090;p34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4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4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4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4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95" name="Google Shape;4095;p34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4096" name="Shape 4096"/>
        <p:cNvGrpSpPr/>
        <p:nvPr/>
      </p:nvGrpSpPr>
      <p:grpSpPr>
        <a:xfrm>
          <a:off x="0" y="0"/>
          <a:ext cx="0" cy="0"/>
          <a:chOff x="0" y="0"/>
          <a:chExt cx="0" cy="0"/>
        </a:xfrm>
      </p:grpSpPr>
      <p:sp>
        <p:nvSpPr>
          <p:cNvPr id="4097" name="Google Shape;4097;p345"/>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098" name="Google Shape;4098;p345"/>
          <p:cNvGrpSpPr/>
          <p:nvPr/>
        </p:nvGrpSpPr>
        <p:grpSpPr>
          <a:xfrm>
            <a:off x="409957" y="4433682"/>
            <a:ext cx="2143330" cy="562473"/>
            <a:chOff x="831227" y="1197994"/>
            <a:chExt cx="2449800" cy="642900"/>
          </a:xfrm>
        </p:grpSpPr>
        <p:grpSp>
          <p:nvGrpSpPr>
            <p:cNvPr id="4099" name="Google Shape;4099;p345"/>
            <p:cNvGrpSpPr/>
            <p:nvPr/>
          </p:nvGrpSpPr>
          <p:grpSpPr>
            <a:xfrm>
              <a:off x="1045677" y="1364131"/>
              <a:ext cx="2028965" cy="317954"/>
              <a:chOff x="1045677" y="1364131"/>
              <a:chExt cx="2028965" cy="317954"/>
            </a:xfrm>
          </p:grpSpPr>
          <p:grpSp>
            <p:nvGrpSpPr>
              <p:cNvPr id="4100" name="Google Shape;4100;p345"/>
              <p:cNvGrpSpPr/>
              <p:nvPr/>
            </p:nvGrpSpPr>
            <p:grpSpPr>
              <a:xfrm>
                <a:off x="1045677" y="1364131"/>
                <a:ext cx="376033" cy="302438"/>
                <a:chOff x="1045677" y="1364131"/>
                <a:chExt cx="376033" cy="302438"/>
              </a:xfrm>
            </p:grpSpPr>
            <p:sp>
              <p:nvSpPr>
                <p:cNvPr id="4101" name="Google Shape;4101;p3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345"/>
              <p:cNvGrpSpPr/>
              <p:nvPr/>
            </p:nvGrpSpPr>
            <p:grpSpPr>
              <a:xfrm>
                <a:off x="1532346" y="1409239"/>
                <a:ext cx="1542296" cy="272846"/>
                <a:chOff x="1532346" y="1409239"/>
                <a:chExt cx="1542296" cy="272846"/>
              </a:xfrm>
            </p:grpSpPr>
            <p:sp>
              <p:nvSpPr>
                <p:cNvPr id="4106" name="Google Shape;4106;p3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107" name="Google Shape;4107;p345"/>
                <p:cNvGrpSpPr/>
                <p:nvPr/>
              </p:nvGrpSpPr>
              <p:grpSpPr>
                <a:xfrm>
                  <a:off x="2430564" y="1427610"/>
                  <a:ext cx="644078" cy="193336"/>
                  <a:chOff x="2430564" y="1427610"/>
                  <a:chExt cx="644078" cy="193336"/>
                </a:xfrm>
              </p:grpSpPr>
              <p:sp>
                <p:nvSpPr>
                  <p:cNvPr id="4108" name="Google Shape;4108;p3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13" name="Google Shape;4113;p3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4114" name="Shape 4114"/>
        <p:cNvGrpSpPr/>
        <p:nvPr/>
      </p:nvGrpSpPr>
      <p:grpSpPr>
        <a:xfrm>
          <a:off x="0" y="0"/>
          <a:ext cx="0" cy="0"/>
          <a:chOff x="0" y="0"/>
          <a:chExt cx="0" cy="0"/>
        </a:xfrm>
      </p:grpSpPr>
      <p:sp>
        <p:nvSpPr>
          <p:cNvPr id="4115" name="Google Shape;4115;p346"/>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6" name="Google Shape;4116;p346"/>
          <p:cNvSpPr txBox="1"/>
          <p:nvPr>
            <p:ph idx="1" type="body"/>
          </p:nvPr>
        </p:nvSpPr>
        <p:spPr>
          <a:xfrm>
            <a:off x="685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17" name="Google Shape;4117;p346"/>
          <p:cNvSpPr txBox="1"/>
          <p:nvPr>
            <p:ph idx="2" type="body"/>
          </p:nvPr>
        </p:nvSpPr>
        <p:spPr>
          <a:xfrm>
            <a:off x="2209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18" name="Google Shape;4118;p346"/>
          <p:cNvSpPr txBox="1"/>
          <p:nvPr>
            <p:ph idx="3" type="body"/>
          </p:nvPr>
        </p:nvSpPr>
        <p:spPr>
          <a:xfrm>
            <a:off x="3733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19" name="Google Shape;4119;p346"/>
          <p:cNvSpPr txBox="1"/>
          <p:nvPr>
            <p:ph idx="4" type="body"/>
          </p:nvPr>
        </p:nvSpPr>
        <p:spPr>
          <a:xfrm>
            <a:off x="5257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20" name="Google Shape;4120;p346"/>
          <p:cNvSpPr txBox="1"/>
          <p:nvPr>
            <p:ph idx="5" type="body"/>
          </p:nvPr>
        </p:nvSpPr>
        <p:spPr>
          <a:xfrm>
            <a:off x="6781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121" name="Google Shape;4121;p346"/>
          <p:cNvGrpSpPr/>
          <p:nvPr/>
        </p:nvGrpSpPr>
        <p:grpSpPr>
          <a:xfrm>
            <a:off x="409957" y="4433682"/>
            <a:ext cx="2143330" cy="562473"/>
            <a:chOff x="831227" y="1197994"/>
            <a:chExt cx="2449800" cy="642900"/>
          </a:xfrm>
        </p:grpSpPr>
        <p:grpSp>
          <p:nvGrpSpPr>
            <p:cNvPr id="4122" name="Google Shape;4122;p346"/>
            <p:cNvGrpSpPr/>
            <p:nvPr/>
          </p:nvGrpSpPr>
          <p:grpSpPr>
            <a:xfrm>
              <a:off x="1045677" y="1364131"/>
              <a:ext cx="2028965" cy="317954"/>
              <a:chOff x="1045677" y="1364131"/>
              <a:chExt cx="2028965" cy="317954"/>
            </a:xfrm>
          </p:grpSpPr>
          <p:grpSp>
            <p:nvGrpSpPr>
              <p:cNvPr id="4123" name="Google Shape;4123;p346"/>
              <p:cNvGrpSpPr/>
              <p:nvPr/>
            </p:nvGrpSpPr>
            <p:grpSpPr>
              <a:xfrm>
                <a:off x="1045677" y="1364131"/>
                <a:ext cx="376033" cy="302438"/>
                <a:chOff x="1045677" y="1364131"/>
                <a:chExt cx="376033" cy="302438"/>
              </a:xfrm>
            </p:grpSpPr>
            <p:sp>
              <p:nvSpPr>
                <p:cNvPr id="4124" name="Google Shape;4124;p34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4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4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4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346"/>
              <p:cNvGrpSpPr/>
              <p:nvPr/>
            </p:nvGrpSpPr>
            <p:grpSpPr>
              <a:xfrm>
                <a:off x="1532346" y="1409239"/>
                <a:ext cx="1542296" cy="272846"/>
                <a:chOff x="1532346" y="1409239"/>
                <a:chExt cx="1542296" cy="272846"/>
              </a:xfrm>
            </p:grpSpPr>
            <p:sp>
              <p:nvSpPr>
                <p:cNvPr id="4129" name="Google Shape;4129;p34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130" name="Google Shape;4130;p346"/>
                <p:cNvGrpSpPr/>
                <p:nvPr/>
              </p:nvGrpSpPr>
              <p:grpSpPr>
                <a:xfrm>
                  <a:off x="2430564" y="1427610"/>
                  <a:ext cx="644078" cy="193336"/>
                  <a:chOff x="2430564" y="1427610"/>
                  <a:chExt cx="644078" cy="193336"/>
                </a:xfrm>
              </p:grpSpPr>
              <p:sp>
                <p:nvSpPr>
                  <p:cNvPr id="4131" name="Google Shape;4131;p34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4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4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4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4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36" name="Google Shape;4136;p34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Blank_1_2">
    <p:spTree>
      <p:nvGrpSpPr>
        <p:cNvPr id="463" name="Shape 463"/>
        <p:cNvGrpSpPr/>
        <p:nvPr/>
      </p:nvGrpSpPr>
      <p:grpSpPr>
        <a:xfrm>
          <a:off x="0" y="0"/>
          <a:ext cx="0" cy="0"/>
          <a:chOff x="0" y="0"/>
          <a:chExt cx="0" cy="0"/>
        </a:xfrm>
      </p:grpSpPr>
      <p:sp>
        <p:nvSpPr>
          <p:cNvPr id="464" name="Google Shape;464;p35"/>
          <p:cNvSpPr txBox="1"/>
          <p:nvPr>
            <p:ph type="title"/>
          </p:nvPr>
        </p:nvSpPr>
        <p:spPr>
          <a:xfrm>
            <a:off x="4844375" y="3751925"/>
            <a:ext cx="3566700" cy="54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65" name="Google Shape;465;p35"/>
          <p:cNvGrpSpPr/>
          <p:nvPr/>
        </p:nvGrpSpPr>
        <p:grpSpPr>
          <a:xfrm>
            <a:off x="0" y="-12200"/>
            <a:ext cx="5141522" cy="4560023"/>
            <a:chOff x="0" y="0"/>
            <a:chExt cx="5141522" cy="4560023"/>
          </a:xfrm>
        </p:grpSpPr>
        <p:pic>
          <p:nvPicPr>
            <p:cNvPr descr="Asset 17@2x.png" id="466" name="Google Shape;466;p35"/>
            <p:cNvPicPr preferRelativeResize="0"/>
            <p:nvPr/>
          </p:nvPicPr>
          <p:blipFill rotWithShape="1">
            <a:blip r:embed="rId2">
              <a:alphaModFix amt="6000"/>
            </a:blip>
            <a:srcRect b="0" l="1757" r="78534" t="0"/>
            <a:stretch/>
          </p:blipFill>
          <p:spPr>
            <a:xfrm>
              <a:off x="0" y="0"/>
              <a:ext cx="2564196" cy="4560023"/>
            </a:xfrm>
            <a:prstGeom prst="rect">
              <a:avLst/>
            </a:prstGeom>
            <a:noFill/>
            <a:ln>
              <a:noFill/>
            </a:ln>
          </p:spPr>
        </p:pic>
        <p:pic>
          <p:nvPicPr>
            <p:cNvPr descr="Asset 17@2x.png" id="467" name="Google Shape;467;p35"/>
            <p:cNvPicPr preferRelativeResize="0"/>
            <p:nvPr/>
          </p:nvPicPr>
          <p:blipFill rotWithShape="1">
            <a:blip r:embed="rId2">
              <a:alphaModFix amt="6000"/>
            </a:blip>
            <a:srcRect b="0" l="0" r="78535" t="0"/>
            <a:stretch/>
          </p:blipFill>
          <p:spPr>
            <a:xfrm>
              <a:off x="2348725" y="0"/>
              <a:ext cx="2792797" cy="4560023"/>
            </a:xfrm>
            <a:prstGeom prst="rect">
              <a:avLst/>
            </a:prstGeom>
            <a:noFill/>
            <a:ln>
              <a:noFill/>
            </a:ln>
          </p:spPr>
        </p:pic>
      </p:grpSp>
      <p:sp>
        <p:nvSpPr>
          <p:cNvPr id="468" name="Google Shape;468;p35"/>
          <p:cNvSpPr txBox="1"/>
          <p:nvPr>
            <p:ph idx="2" type="title"/>
          </p:nvPr>
        </p:nvSpPr>
        <p:spPr>
          <a:xfrm>
            <a:off x="4844375" y="1203425"/>
            <a:ext cx="3958200" cy="254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grpSp>
        <p:nvGrpSpPr>
          <p:cNvPr id="469" name="Google Shape;469;p35"/>
          <p:cNvGrpSpPr/>
          <p:nvPr/>
        </p:nvGrpSpPr>
        <p:grpSpPr>
          <a:xfrm>
            <a:off x="386625" y="4747950"/>
            <a:ext cx="8452575" cy="400082"/>
            <a:chOff x="386625" y="4747950"/>
            <a:chExt cx="8452575" cy="400082"/>
          </a:xfrm>
        </p:grpSpPr>
        <p:sp>
          <p:nvSpPr>
            <p:cNvPr id="470" name="Google Shape;470;p3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71" name="Google Shape;471;p35"/>
            <p:cNvGrpSpPr/>
            <p:nvPr/>
          </p:nvGrpSpPr>
          <p:grpSpPr>
            <a:xfrm>
              <a:off x="386711" y="5114356"/>
              <a:ext cx="1796787" cy="33676"/>
              <a:chOff x="2031822" y="2229250"/>
              <a:chExt cx="2193612" cy="39900"/>
            </a:xfrm>
          </p:grpSpPr>
          <p:sp>
            <p:nvSpPr>
              <p:cNvPr id="472" name="Google Shape;472;p3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6" name="Google Shape;476;p35"/>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4137" name="Shape 4137"/>
        <p:cNvGrpSpPr/>
        <p:nvPr/>
      </p:nvGrpSpPr>
      <p:grpSpPr>
        <a:xfrm>
          <a:off x="0" y="0"/>
          <a:ext cx="0" cy="0"/>
          <a:chOff x="0" y="0"/>
          <a:chExt cx="0" cy="0"/>
        </a:xfrm>
      </p:grpSpPr>
      <p:sp>
        <p:nvSpPr>
          <p:cNvPr id="4138" name="Google Shape;4138;p347"/>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9" name="Google Shape;4139;p347"/>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140" name="Google Shape;4140;p347"/>
          <p:cNvGrpSpPr/>
          <p:nvPr/>
        </p:nvGrpSpPr>
        <p:grpSpPr>
          <a:xfrm>
            <a:off x="409957" y="4433682"/>
            <a:ext cx="2143330" cy="562473"/>
            <a:chOff x="831227" y="1197994"/>
            <a:chExt cx="2449800" cy="642900"/>
          </a:xfrm>
        </p:grpSpPr>
        <p:grpSp>
          <p:nvGrpSpPr>
            <p:cNvPr id="4141" name="Google Shape;4141;p347"/>
            <p:cNvGrpSpPr/>
            <p:nvPr/>
          </p:nvGrpSpPr>
          <p:grpSpPr>
            <a:xfrm>
              <a:off x="1045677" y="1364131"/>
              <a:ext cx="2028965" cy="317954"/>
              <a:chOff x="1045677" y="1364131"/>
              <a:chExt cx="2028965" cy="317954"/>
            </a:xfrm>
          </p:grpSpPr>
          <p:grpSp>
            <p:nvGrpSpPr>
              <p:cNvPr id="4142" name="Google Shape;4142;p347"/>
              <p:cNvGrpSpPr/>
              <p:nvPr/>
            </p:nvGrpSpPr>
            <p:grpSpPr>
              <a:xfrm>
                <a:off x="1045677" y="1364131"/>
                <a:ext cx="376033" cy="302438"/>
                <a:chOff x="1045677" y="1364131"/>
                <a:chExt cx="376033" cy="302438"/>
              </a:xfrm>
            </p:grpSpPr>
            <p:sp>
              <p:nvSpPr>
                <p:cNvPr id="4143" name="Google Shape;4143;p34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4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4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4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347"/>
              <p:cNvGrpSpPr/>
              <p:nvPr/>
            </p:nvGrpSpPr>
            <p:grpSpPr>
              <a:xfrm>
                <a:off x="1532346" y="1409239"/>
                <a:ext cx="1542296" cy="272846"/>
                <a:chOff x="1532346" y="1409239"/>
                <a:chExt cx="1542296" cy="272846"/>
              </a:xfrm>
            </p:grpSpPr>
            <p:sp>
              <p:nvSpPr>
                <p:cNvPr id="4148" name="Google Shape;4148;p34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149" name="Google Shape;4149;p347"/>
                <p:cNvGrpSpPr/>
                <p:nvPr/>
              </p:nvGrpSpPr>
              <p:grpSpPr>
                <a:xfrm>
                  <a:off x="2430564" y="1427610"/>
                  <a:ext cx="644078" cy="193336"/>
                  <a:chOff x="2430564" y="1427610"/>
                  <a:chExt cx="644078" cy="193336"/>
                </a:xfrm>
              </p:grpSpPr>
              <p:sp>
                <p:nvSpPr>
                  <p:cNvPr id="4150" name="Google Shape;4150;p34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4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4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4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4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55" name="Google Shape;4155;p34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4156" name="Shape 4156"/>
        <p:cNvGrpSpPr/>
        <p:nvPr/>
      </p:nvGrpSpPr>
      <p:grpSpPr>
        <a:xfrm>
          <a:off x="0" y="0"/>
          <a:ext cx="0" cy="0"/>
          <a:chOff x="0" y="0"/>
          <a:chExt cx="0" cy="0"/>
        </a:xfrm>
      </p:grpSpPr>
      <p:sp>
        <p:nvSpPr>
          <p:cNvPr id="4157" name="Google Shape;4157;p348"/>
          <p:cNvSpPr txBox="1"/>
          <p:nvPr>
            <p:ph type="title"/>
          </p:nvPr>
        </p:nvSpPr>
        <p:spPr>
          <a:xfrm>
            <a:off x="685800" y="1285800"/>
            <a:ext cx="6858000" cy="19149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8" name="Google Shape;4158;p348"/>
          <p:cNvSpPr txBox="1"/>
          <p:nvPr>
            <p:ph idx="1" type="subTitle"/>
          </p:nvPr>
        </p:nvSpPr>
        <p:spPr>
          <a:xfrm>
            <a:off x="685800" y="3352800"/>
            <a:ext cx="3810000" cy="5049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59" name="Google Shape;4159;p348"/>
          <p:cNvGrpSpPr/>
          <p:nvPr/>
        </p:nvGrpSpPr>
        <p:grpSpPr>
          <a:xfrm>
            <a:off x="409957" y="4433682"/>
            <a:ext cx="2143330" cy="562473"/>
            <a:chOff x="831227" y="1197994"/>
            <a:chExt cx="2449800" cy="642900"/>
          </a:xfrm>
        </p:grpSpPr>
        <p:grpSp>
          <p:nvGrpSpPr>
            <p:cNvPr id="4160" name="Google Shape;4160;p348"/>
            <p:cNvGrpSpPr/>
            <p:nvPr/>
          </p:nvGrpSpPr>
          <p:grpSpPr>
            <a:xfrm>
              <a:off x="1045677" y="1364131"/>
              <a:ext cx="2028965" cy="317954"/>
              <a:chOff x="1045677" y="1364131"/>
              <a:chExt cx="2028965" cy="317954"/>
            </a:xfrm>
          </p:grpSpPr>
          <p:grpSp>
            <p:nvGrpSpPr>
              <p:cNvPr id="4161" name="Google Shape;4161;p348"/>
              <p:cNvGrpSpPr/>
              <p:nvPr/>
            </p:nvGrpSpPr>
            <p:grpSpPr>
              <a:xfrm>
                <a:off x="1045677" y="1364131"/>
                <a:ext cx="376033" cy="302438"/>
                <a:chOff x="1045677" y="1364131"/>
                <a:chExt cx="376033" cy="302438"/>
              </a:xfrm>
            </p:grpSpPr>
            <p:sp>
              <p:nvSpPr>
                <p:cNvPr id="4162" name="Google Shape;4162;p34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4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4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4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348"/>
              <p:cNvGrpSpPr/>
              <p:nvPr/>
            </p:nvGrpSpPr>
            <p:grpSpPr>
              <a:xfrm>
                <a:off x="1532346" y="1409239"/>
                <a:ext cx="1542296" cy="272846"/>
                <a:chOff x="1532346" y="1409239"/>
                <a:chExt cx="1542296" cy="272846"/>
              </a:xfrm>
            </p:grpSpPr>
            <p:sp>
              <p:nvSpPr>
                <p:cNvPr id="4167" name="Google Shape;4167;p34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168" name="Google Shape;4168;p348"/>
                <p:cNvGrpSpPr/>
                <p:nvPr/>
              </p:nvGrpSpPr>
              <p:grpSpPr>
                <a:xfrm>
                  <a:off x="2430564" y="1427610"/>
                  <a:ext cx="644078" cy="193336"/>
                  <a:chOff x="2430564" y="1427610"/>
                  <a:chExt cx="644078" cy="193336"/>
                </a:xfrm>
              </p:grpSpPr>
              <p:sp>
                <p:nvSpPr>
                  <p:cNvPr id="4169" name="Google Shape;4169;p34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4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4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4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4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74" name="Google Shape;4174;p34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Blank">
    <p:spTree>
      <p:nvGrpSpPr>
        <p:cNvPr id="4175" name="Shape 4175"/>
        <p:cNvGrpSpPr/>
        <p:nvPr/>
      </p:nvGrpSpPr>
      <p:grpSpPr>
        <a:xfrm>
          <a:off x="0" y="0"/>
          <a:ext cx="0" cy="0"/>
          <a:chOff x="0" y="0"/>
          <a:chExt cx="0" cy="0"/>
        </a:xfrm>
      </p:grpSpPr>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1">
  <p:cSld name="CUSTOM_3_2">
    <p:spTree>
      <p:nvGrpSpPr>
        <p:cNvPr id="4176" name="Shape 4176"/>
        <p:cNvGrpSpPr/>
        <p:nvPr/>
      </p:nvGrpSpPr>
      <p:grpSpPr>
        <a:xfrm>
          <a:off x="0" y="0"/>
          <a:ext cx="0" cy="0"/>
          <a:chOff x="0" y="0"/>
          <a:chExt cx="0" cy="0"/>
        </a:xfrm>
      </p:grpSpPr>
      <p:sp>
        <p:nvSpPr>
          <p:cNvPr id="4177" name="Google Shape;4177;p350"/>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78" name="Google Shape;4178;p350"/>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79" name="Google Shape;4179;p350"/>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4180" name="Shape 4180"/>
        <p:cNvGrpSpPr/>
        <p:nvPr/>
      </p:nvGrpSpPr>
      <p:grpSpPr>
        <a:xfrm>
          <a:off x="0" y="0"/>
          <a:ext cx="0" cy="0"/>
          <a:chOff x="0" y="0"/>
          <a:chExt cx="0" cy="0"/>
        </a:xfrm>
      </p:grpSpPr>
      <p:grpSp>
        <p:nvGrpSpPr>
          <p:cNvPr id="4181" name="Google Shape;4181;p351"/>
          <p:cNvGrpSpPr/>
          <p:nvPr/>
        </p:nvGrpSpPr>
        <p:grpSpPr>
          <a:xfrm>
            <a:off x="409957" y="4433682"/>
            <a:ext cx="2143330" cy="562473"/>
            <a:chOff x="831227" y="1197994"/>
            <a:chExt cx="2449800" cy="642900"/>
          </a:xfrm>
        </p:grpSpPr>
        <p:grpSp>
          <p:nvGrpSpPr>
            <p:cNvPr id="4182" name="Google Shape;4182;p351"/>
            <p:cNvGrpSpPr/>
            <p:nvPr/>
          </p:nvGrpSpPr>
          <p:grpSpPr>
            <a:xfrm>
              <a:off x="1045677" y="1364131"/>
              <a:ext cx="2028965" cy="317954"/>
              <a:chOff x="1045677" y="1364131"/>
              <a:chExt cx="2028965" cy="317954"/>
            </a:xfrm>
          </p:grpSpPr>
          <p:grpSp>
            <p:nvGrpSpPr>
              <p:cNvPr id="4183" name="Google Shape;4183;p351"/>
              <p:cNvGrpSpPr/>
              <p:nvPr/>
            </p:nvGrpSpPr>
            <p:grpSpPr>
              <a:xfrm>
                <a:off x="1045677" y="1364131"/>
                <a:ext cx="376033" cy="302438"/>
                <a:chOff x="1045677" y="1364131"/>
                <a:chExt cx="376033" cy="302438"/>
              </a:xfrm>
            </p:grpSpPr>
            <p:sp>
              <p:nvSpPr>
                <p:cNvPr id="4184" name="Google Shape;4184;p35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5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5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5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351"/>
              <p:cNvGrpSpPr/>
              <p:nvPr/>
            </p:nvGrpSpPr>
            <p:grpSpPr>
              <a:xfrm>
                <a:off x="1532346" y="1409239"/>
                <a:ext cx="1542296" cy="272846"/>
                <a:chOff x="1532346" y="1409239"/>
                <a:chExt cx="1542296" cy="272846"/>
              </a:xfrm>
            </p:grpSpPr>
            <p:sp>
              <p:nvSpPr>
                <p:cNvPr id="4189" name="Google Shape;4189;p35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190" name="Google Shape;4190;p351"/>
                <p:cNvGrpSpPr/>
                <p:nvPr/>
              </p:nvGrpSpPr>
              <p:grpSpPr>
                <a:xfrm>
                  <a:off x="2430564" y="1427610"/>
                  <a:ext cx="644078" cy="193336"/>
                  <a:chOff x="2430564" y="1427610"/>
                  <a:chExt cx="644078" cy="193336"/>
                </a:xfrm>
              </p:grpSpPr>
              <p:sp>
                <p:nvSpPr>
                  <p:cNvPr id="4191" name="Google Shape;4191;p35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5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5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5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5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96" name="Google Shape;4196;p35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7" name="Google Shape;4197;p351"/>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8" name="Google Shape;4198;p351"/>
          <p:cNvSpPr txBox="1"/>
          <p:nvPr>
            <p:ph idx="1" type="body"/>
          </p:nvPr>
        </p:nvSpPr>
        <p:spPr>
          <a:xfrm>
            <a:off x="3733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99" name="Google Shape;4199;p351"/>
          <p:cNvSpPr txBox="1"/>
          <p:nvPr>
            <p:ph idx="2" type="body"/>
          </p:nvPr>
        </p:nvSpPr>
        <p:spPr>
          <a:xfrm>
            <a:off x="5257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200" name="Google Shape;4200;p351"/>
          <p:cNvSpPr txBox="1"/>
          <p:nvPr>
            <p:ph idx="3" type="body"/>
          </p:nvPr>
        </p:nvSpPr>
        <p:spPr>
          <a:xfrm>
            <a:off x="6781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4201" name="Shape 4201"/>
        <p:cNvGrpSpPr/>
        <p:nvPr/>
      </p:nvGrpSpPr>
      <p:grpSpPr>
        <a:xfrm>
          <a:off x="0" y="0"/>
          <a:ext cx="0" cy="0"/>
          <a:chOff x="0" y="0"/>
          <a:chExt cx="0" cy="0"/>
        </a:xfrm>
      </p:grpSpPr>
      <p:pic>
        <p:nvPicPr>
          <p:cNvPr id="4202" name="Google Shape;4202;p352"/>
          <p:cNvPicPr preferRelativeResize="0"/>
          <p:nvPr/>
        </p:nvPicPr>
        <p:blipFill rotWithShape="1">
          <a:blip r:embed="rId2">
            <a:alphaModFix/>
          </a:blip>
          <a:srcRect b="5007" l="0" r="0" t="4935"/>
          <a:stretch/>
        </p:blipFill>
        <p:spPr>
          <a:xfrm>
            <a:off x="0" y="-3722"/>
            <a:ext cx="9158131" cy="5147221"/>
          </a:xfrm>
          <a:prstGeom prst="rect">
            <a:avLst/>
          </a:prstGeom>
          <a:noFill/>
          <a:ln>
            <a:noFill/>
          </a:ln>
        </p:spPr>
      </p:pic>
      <p:sp>
        <p:nvSpPr>
          <p:cNvPr id="4203" name="Google Shape;4203;p352"/>
          <p:cNvSpPr/>
          <p:nvPr/>
        </p:nvSpPr>
        <p:spPr>
          <a:xfrm>
            <a:off x="0" y="0"/>
            <a:ext cx="9158100" cy="5147100"/>
          </a:xfrm>
          <a:prstGeom prst="rect">
            <a:avLst/>
          </a:prstGeom>
          <a:solidFill>
            <a:schemeClr val="lt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4" name="Google Shape;4204;p352"/>
          <p:cNvSpPr/>
          <p:nvPr/>
        </p:nvSpPr>
        <p:spPr>
          <a:xfrm>
            <a:off x="3718848" y="508263"/>
            <a:ext cx="5425200" cy="4157100"/>
          </a:xfrm>
          <a:prstGeom prst="rect">
            <a:avLst/>
          </a:prstGeom>
          <a:solidFill>
            <a:schemeClr val="dk1">
              <a:alpha val="698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352"/>
          <p:cNvSpPr/>
          <p:nvPr/>
        </p:nvSpPr>
        <p:spPr>
          <a:xfrm>
            <a:off x="0" y="493200"/>
            <a:ext cx="3632700" cy="41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06" name="Google Shape;4206;p352"/>
          <p:cNvPicPr preferRelativeResize="0"/>
          <p:nvPr/>
        </p:nvPicPr>
        <p:blipFill rotWithShape="1">
          <a:blip r:embed="rId3">
            <a:alphaModFix/>
          </a:blip>
          <a:srcRect b="0" l="0" r="0" t="0"/>
          <a:stretch/>
        </p:blipFill>
        <p:spPr>
          <a:xfrm>
            <a:off x="386625" y="4845590"/>
            <a:ext cx="868051" cy="155525"/>
          </a:xfrm>
          <a:prstGeom prst="rect">
            <a:avLst/>
          </a:prstGeom>
          <a:noFill/>
          <a:ln>
            <a:noFill/>
          </a:ln>
        </p:spPr>
      </p:pic>
      <p:grpSp>
        <p:nvGrpSpPr>
          <p:cNvPr id="4207" name="Google Shape;4207;p352"/>
          <p:cNvGrpSpPr/>
          <p:nvPr/>
        </p:nvGrpSpPr>
        <p:grpSpPr>
          <a:xfrm>
            <a:off x="386711" y="5117704"/>
            <a:ext cx="1796788" cy="33676"/>
            <a:chOff x="2031822" y="2229250"/>
            <a:chExt cx="2193612" cy="39900"/>
          </a:xfrm>
        </p:grpSpPr>
        <p:sp>
          <p:nvSpPr>
            <p:cNvPr id="4208" name="Google Shape;4208;p35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35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35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35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12" name="Google Shape;4212;p352"/>
          <p:cNvCxnSpPr/>
          <p:nvPr/>
        </p:nvCxnSpPr>
        <p:spPr>
          <a:xfrm flipH="1" rot="10800000">
            <a:off x="4032017" y="2169103"/>
            <a:ext cx="4880400" cy="15300"/>
          </a:xfrm>
          <a:prstGeom prst="straightConnector1">
            <a:avLst/>
          </a:prstGeom>
          <a:noFill/>
          <a:ln cap="flat" cmpd="sng" w="9525">
            <a:solidFill>
              <a:srgbClr val="FFFFFF"/>
            </a:solidFill>
            <a:prstDash val="dot"/>
            <a:round/>
            <a:headEnd len="sm" w="sm" type="none"/>
            <a:tailEnd len="sm" w="sm" type="none"/>
          </a:ln>
        </p:spPr>
      </p:cxnSp>
      <p:cxnSp>
        <p:nvCxnSpPr>
          <p:cNvPr id="4213" name="Google Shape;4213;p352"/>
          <p:cNvCxnSpPr/>
          <p:nvPr/>
        </p:nvCxnSpPr>
        <p:spPr>
          <a:xfrm>
            <a:off x="6427958" y="739965"/>
            <a:ext cx="0" cy="1444500"/>
          </a:xfrm>
          <a:prstGeom prst="straightConnector1">
            <a:avLst/>
          </a:prstGeom>
          <a:noFill/>
          <a:ln cap="flat" cmpd="sng" w="9525">
            <a:solidFill>
              <a:srgbClr val="FFFFFF"/>
            </a:solidFill>
            <a:prstDash val="dot"/>
            <a:round/>
            <a:headEnd len="sm" w="sm" type="none"/>
            <a:tailEnd len="sm" w="sm" type="none"/>
          </a:ln>
        </p:spPr>
      </p:cxnSp>
      <p:cxnSp>
        <p:nvCxnSpPr>
          <p:cNvPr id="4214" name="Google Shape;4214;p352"/>
          <p:cNvCxnSpPr/>
          <p:nvPr/>
        </p:nvCxnSpPr>
        <p:spPr>
          <a:xfrm>
            <a:off x="6430260" y="3138586"/>
            <a:ext cx="1200" cy="1338900"/>
          </a:xfrm>
          <a:prstGeom prst="straightConnector1">
            <a:avLst/>
          </a:prstGeom>
          <a:noFill/>
          <a:ln cap="flat" cmpd="sng" w="9525">
            <a:solidFill>
              <a:srgbClr val="FFFFFF"/>
            </a:solidFill>
            <a:prstDash val="dot"/>
            <a:round/>
            <a:headEnd len="sm" w="sm" type="none"/>
            <a:tailEnd len="sm" w="sm" type="none"/>
          </a:ln>
        </p:spPr>
      </p:cxnSp>
      <p:cxnSp>
        <p:nvCxnSpPr>
          <p:cNvPr id="4215" name="Google Shape;4215;p352"/>
          <p:cNvCxnSpPr/>
          <p:nvPr/>
        </p:nvCxnSpPr>
        <p:spPr>
          <a:xfrm>
            <a:off x="4032017" y="3109381"/>
            <a:ext cx="4914000" cy="0"/>
          </a:xfrm>
          <a:prstGeom prst="straightConnector1">
            <a:avLst/>
          </a:prstGeom>
          <a:noFill/>
          <a:ln cap="flat" cmpd="sng" w="9525">
            <a:solidFill>
              <a:srgbClr val="FFFFFF"/>
            </a:solidFill>
            <a:prstDash val="dot"/>
            <a:round/>
            <a:headEnd len="sm" w="sm" type="none"/>
            <a:tailEnd len="sm" w="sm" type="none"/>
          </a:ln>
        </p:spPr>
      </p:cxn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Issues">
  <p:cSld name="Key Issues">
    <p:spTree>
      <p:nvGrpSpPr>
        <p:cNvPr id="4216" name="Shape 4216"/>
        <p:cNvGrpSpPr/>
        <p:nvPr/>
      </p:nvGrpSpPr>
      <p:grpSpPr>
        <a:xfrm>
          <a:off x="0" y="0"/>
          <a:ext cx="0" cy="0"/>
          <a:chOff x="0" y="0"/>
          <a:chExt cx="0" cy="0"/>
        </a:xfrm>
      </p:grpSpPr>
      <p:sp>
        <p:nvSpPr>
          <p:cNvPr id="4217" name="Google Shape;4217;p353"/>
          <p:cNvSpPr txBox="1"/>
          <p:nvPr>
            <p:ph type="title"/>
          </p:nvPr>
        </p:nvSpPr>
        <p:spPr>
          <a:xfrm>
            <a:off x="228600" y="171450"/>
            <a:ext cx="8682300" cy="401400"/>
          </a:xfrm>
          <a:prstGeom prst="rect">
            <a:avLst/>
          </a:prstGeom>
          <a:noFill/>
          <a:ln>
            <a:noFill/>
          </a:ln>
        </p:spPr>
        <p:txBody>
          <a:bodyPr anchorCtr="0" anchor="t" bIns="0" lIns="0" spcFirstLastPara="1" rIns="0" wrap="square" tIns="68575">
            <a:noAutofit/>
          </a:bodyPr>
          <a:lstStyle>
            <a:lvl1pPr lvl="0" marR="0" rtl="0" algn="l">
              <a:lnSpc>
                <a:spcPct val="90000"/>
              </a:lnSpc>
              <a:spcBef>
                <a:spcPts val="0"/>
              </a:spcBef>
              <a:spcAft>
                <a:spcPts val="0"/>
              </a:spcAft>
              <a:buSzPts val="1400"/>
              <a:buNone/>
              <a:defRPr b="1" i="0" sz="2400" u="none" cap="none" strike="noStrike">
                <a:solidFill>
                  <a:srgbClr val="00529B"/>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9pPr>
          </a:lstStyle>
          <a:p/>
        </p:txBody>
      </p:sp>
      <p:sp>
        <p:nvSpPr>
          <p:cNvPr id="4218" name="Google Shape;4218;p353"/>
          <p:cNvSpPr txBox="1"/>
          <p:nvPr>
            <p:ph idx="1" type="body"/>
          </p:nvPr>
        </p:nvSpPr>
        <p:spPr>
          <a:xfrm>
            <a:off x="345281" y="994172"/>
            <a:ext cx="8565300" cy="3415800"/>
          </a:xfrm>
          <a:prstGeom prst="rect">
            <a:avLst/>
          </a:prstGeom>
          <a:noFill/>
          <a:ln>
            <a:noFill/>
          </a:ln>
        </p:spPr>
        <p:txBody>
          <a:bodyPr anchorCtr="0" anchor="t" bIns="0" lIns="0" spcFirstLastPara="1" rIns="34275" wrap="square" tIns="0">
            <a:noAutofit/>
          </a:bodyPr>
          <a:lstStyle>
            <a:lvl1pPr indent="-349250" lvl="0" marL="457200" marR="0" rtl="0" algn="l">
              <a:lnSpc>
                <a:spcPct val="100000"/>
              </a:lnSpc>
              <a:spcBef>
                <a:spcPts val="0"/>
              </a:spcBef>
              <a:spcAft>
                <a:spcPts val="0"/>
              </a:spcAft>
              <a:buClr>
                <a:srgbClr val="00529B"/>
              </a:buClr>
              <a:buSzPts val="1900"/>
              <a:buFont typeface="Arial"/>
              <a:buAutoNum type="arabicPeriod"/>
              <a:defRPr b="0" i="0" sz="2100" u="none" cap="none" strike="noStrike">
                <a:solidFill>
                  <a:schemeClr val="dk1"/>
                </a:solidFill>
                <a:latin typeface="Arial"/>
                <a:ea typeface="Arial"/>
                <a:cs typeface="Arial"/>
                <a:sym typeface="Arial"/>
              </a:defRPr>
            </a:lvl1pPr>
            <a:lvl2pPr indent="-330200" lvl="1" marL="914400" marR="0" rtl="0" algn="l">
              <a:lnSpc>
                <a:spcPct val="100000"/>
              </a:lnSpc>
              <a:spcBef>
                <a:spcPts val="900"/>
              </a:spcBef>
              <a:spcAft>
                <a:spcPts val="0"/>
              </a:spcAft>
              <a:buClr>
                <a:schemeClr val="dk1"/>
              </a:buClr>
              <a:buSzPts val="16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900"/>
              </a:spcBef>
              <a:spcAft>
                <a:spcPts val="0"/>
              </a:spcAft>
              <a:buClr>
                <a:schemeClr val="dk1"/>
              </a:buClr>
              <a:buSzPts val="1500"/>
              <a:buFont typeface="Noto Sans Symbols"/>
              <a:buChar char="▪"/>
              <a:defRPr b="0" i="0" sz="1700" u="none" cap="none" strike="noStrike">
                <a:solidFill>
                  <a:schemeClr val="dk1"/>
                </a:solidFill>
                <a:latin typeface="Arial"/>
                <a:ea typeface="Arial"/>
                <a:cs typeface="Arial"/>
                <a:sym typeface="Arial"/>
              </a:defRPr>
            </a:lvl3pPr>
            <a:lvl4pPr indent="-323850" lvl="3" marL="1828800" marR="0" rtl="0" algn="l">
              <a:lnSpc>
                <a:spcPct val="100000"/>
              </a:lnSpc>
              <a:spcBef>
                <a:spcPts val="900"/>
              </a:spcBef>
              <a:spcAft>
                <a:spcPts val="0"/>
              </a:spcAft>
              <a:buClr>
                <a:schemeClr val="dk1"/>
              </a:buClr>
              <a:buSzPts val="1500"/>
              <a:buFont typeface="Arial"/>
              <a:buChar char="–"/>
              <a:defRPr b="0" i="0" sz="1700" u="none" cap="none" strike="noStrike">
                <a:solidFill>
                  <a:schemeClr val="dk1"/>
                </a:solidFill>
                <a:latin typeface="Arial"/>
                <a:ea typeface="Arial"/>
                <a:cs typeface="Arial"/>
                <a:sym typeface="Arial"/>
              </a:defRPr>
            </a:lvl4pPr>
            <a:lvl5pPr indent="-323850" lvl="4" marL="2286000" marR="0" rtl="0" algn="l">
              <a:lnSpc>
                <a:spcPct val="100000"/>
              </a:lnSpc>
              <a:spcBef>
                <a:spcPts val="900"/>
              </a:spcBef>
              <a:spcAft>
                <a:spcPts val="0"/>
              </a:spcAft>
              <a:buClr>
                <a:schemeClr val="dk1"/>
              </a:buClr>
              <a:buSzPts val="1500"/>
              <a:buFont typeface="Noto Sans Symbols"/>
              <a:buChar char="▪"/>
              <a:defRPr b="0" i="0" sz="1700" u="none" cap="none" strike="noStrike">
                <a:solidFill>
                  <a:schemeClr val="dk1"/>
                </a:solidFill>
                <a:latin typeface="Arial"/>
                <a:ea typeface="Arial"/>
                <a:cs typeface="Arial"/>
                <a:sym typeface="Arial"/>
              </a:defRPr>
            </a:lvl5pPr>
            <a:lvl6pPr indent="-323850" lvl="5" marL="2743200" marR="0" rtl="0" algn="l">
              <a:lnSpc>
                <a:spcPct val="90000"/>
              </a:lnSpc>
              <a:spcBef>
                <a:spcPts val="9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6pPr>
            <a:lvl7pPr indent="-323850" lvl="6" marL="3200400" marR="0" rtl="0" algn="l">
              <a:lnSpc>
                <a:spcPct val="90000"/>
              </a:lnSpc>
              <a:spcBef>
                <a:spcPts val="5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7pPr>
            <a:lvl8pPr indent="-323850" lvl="7" marL="3657600" marR="0" rtl="0" algn="l">
              <a:lnSpc>
                <a:spcPct val="90000"/>
              </a:lnSpc>
              <a:spcBef>
                <a:spcPts val="5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8pPr>
            <a:lvl9pPr indent="-323850" lvl="8" marL="4114800" marR="0" rtl="0" algn="l">
              <a:lnSpc>
                <a:spcPct val="90000"/>
              </a:lnSpc>
              <a:spcBef>
                <a:spcPts val="500"/>
              </a:spcBef>
              <a:spcAft>
                <a:spcPts val="200"/>
              </a:spcAft>
              <a:buClr>
                <a:schemeClr val="dk1"/>
              </a:buClr>
              <a:buSzPts val="1500"/>
              <a:buFont typeface="Times"/>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4219" name="Shape 4219"/>
        <p:cNvGrpSpPr/>
        <p:nvPr/>
      </p:nvGrpSpPr>
      <p:grpSpPr>
        <a:xfrm>
          <a:off x="0" y="0"/>
          <a:ext cx="0" cy="0"/>
          <a:chOff x="0" y="0"/>
          <a:chExt cx="0" cy="0"/>
        </a:xfrm>
      </p:grpSpPr>
      <p:sp>
        <p:nvSpPr>
          <p:cNvPr id="4220" name="Google Shape;4220;p354"/>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1" name="Google Shape;4221;p354"/>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222" name="Google Shape;4222;p354"/>
          <p:cNvGrpSpPr/>
          <p:nvPr/>
        </p:nvGrpSpPr>
        <p:grpSpPr>
          <a:xfrm>
            <a:off x="409957" y="4433682"/>
            <a:ext cx="2143330" cy="562473"/>
            <a:chOff x="831227" y="1197994"/>
            <a:chExt cx="2449800" cy="642900"/>
          </a:xfrm>
        </p:grpSpPr>
        <p:grpSp>
          <p:nvGrpSpPr>
            <p:cNvPr id="4223" name="Google Shape;4223;p354"/>
            <p:cNvGrpSpPr/>
            <p:nvPr/>
          </p:nvGrpSpPr>
          <p:grpSpPr>
            <a:xfrm>
              <a:off x="1045677" y="1364131"/>
              <a:ext cx="2028965" cy="317954"/>
              <a:chOff x="1045677" y="1364131"/>
              <a:chExt cx="2028965" cy="317954"/>
            </a:xfrm>
          </p:grpSpPr>
          <p:grpSp>
            <p:nvGrpSpPr>
              <p:cNvPr id="4224" name="Google Shape;4224;p354"/>
              <p:cNvGrpSpPr/>
              <p:nvPr/>
            </p:nvGrpSpPr>
            <p:grpSpPr>
              <a:xfrm>
                <a:off x="1045677" y="1364131"/>
                <a:ext cx="376033" cy="302438"/>
                <a:chOff x="1045677" y="1364131"/>
                <a:chExt cx="376033" cy="302438"/>
              </a:xfrm>
            </p:grpSpPr>
            <p:sp>
              <p:nvSpPr>
                <p:cNvPr id="4225" name="Google Shape;4225;p35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5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5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5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354"/>
              <p:cNvGrpSpPr/>
              <p:nvPr/>
            </p:nvGrpSpPr>
            <p:grpSpPr>
              <a:xfrm>
                <a:off x="1532346" y="1409239"/>
                <a:ext cx="1542296" cy="272846"/>
                <a:chOff x="1532346" y="1409239"/>
                <a:chExt cx="1542296" cy="272846"/>
              </a:xfrm>
            </p:grpSpPr>
            <p:sp>
              <p:nvSpPr>
                <p:cNvPr id="4230" name="Google Shape;4230;p35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231" name="Google Shape;4231;p354"/>
                <p:cNvGrpSpPr/>
                <p:nvPr/>
              </p:nvGrpSpPr>
              <p:grpSpPr>
                <a:xfrm>
                  <a:off x="2430564" y="1427610"/>
                  <a:ext cx="644078" cy="193336"/>
                  <a:chOff x="2430564" y="1427610"/>
                  <a:chExt cx="644078" cy="193336"/>
                </a:xfrm>
              </p:grpSpPr>
              <p:sp>
                <p:nvSpPr>
                  <p:cNvPr id="4232" name="Google Shape;4232;p35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5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5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5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5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37" name="Google Shape;4237;p35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1">
  <p:cSld name="CUSTOM_4_2">
    <p:spTree>
      <p:nvGrpSpPr>
        <p:cNvPr id="4238" name="Shape 4238"/>
        <p:cNvGrpSpPr/>
        <p:nvPr/>
      </p:nvGrpSpPr>
      <p:grpSpPr>
        <a:xfrm>
          <a:off x="0" y="0"/>
          <a:ext cx="0" cy="0"/>
          <a:chOff x="0" y="0"/>
          <a:chExt cx="0" cy="0"/>
        </a:xfrm>
      </p:grpSpPr>
      <p:grpSp>
        <p:nvGrpSpPr>
          <p:cNvPr id="4239" name="Google Shape;4239;p355"/>
          <p:cNvGrpSpPr/>
          <p:nvPr/>
        </p:nvGrpSpPr>
        <p:grpSpPr>
          <a:xfrm>
            <a:off x="409957" y="4433682"/>
            <a:ext cx="2143330" cy="562473"/>
            <a:chOff x="831227" y="1197994"/>
            <a:chExt cx="2449800" cy="642900"/>
          </a:xfrm>
        </p:grpSpPr>
        <p:grpSp>
          <p:nvGrpSpPr>
            <p:cNvPr id="4240" name="Google Shape;4240;p355"/>
            <p:cNvGrpSpPr/>
            <p:nvPr/>
          </p:nvGrpSpPr>
          <p:grpSpPr>
            <a:xfrm>
              <a:off x="1045677" y="1364131"/>
              <a:ext cx="2028965" cy="317954"/>
              <a:chOff x="1045677" y="1364131"/>
              <a:chExt cx="2028965" cy="317954"/>
            </a:xfrm>
          </p:grpSpPr>
          <p:grpSp>
            <p:nvGrpSpPr>
              <p:cNvPr id="4241" name="Google Shape;4241;p355"/>
              <p:cNvGrpSpPr/>
              <p:nvPr/>
            </p:nvGrpSpPr>
            <p:grpSpPr>
              <a:xfrm>
                <a:off x="1045677" y="1364131"/>
                <a:ext cx="376033" cy="302438"/>
                <a:chOff x="1045677" y="1364131"/>
                <a:chExt cx="376033" cy="302438"/>
              </a:xfrm>
            </p:grpSpPr>
            <p:sp>
              <p:nvSpPr>
                <p:cNvPr id="4242" name="Google Shape;4242;p35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5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5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5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355"/>
              <p:cNvGrpSpPr/>
              <p:nvPr/>
            </p:nvGrpSpPr>
            <p:grpSpPr>
              <a:xfrm>
                <a:off x="1532346" y="1409239"/>
                <a:ext cx="1542296" cy="272846"/>
                <a:chOff x="1532346" y="1409239"/>
                <a:chExt cx="1542296" cy="272846"/>
              </a:xfrm>
            </p:grpSpPr>
            <p:sp>
              <p:nvSpPr>
                <p:cNvPr id="4247" name="Google Shape;4247;p35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248" name="Google Shape;4248;p355"/>
                <p:cNvGrpSpPr/>
                <p:nvPr/>
              </p:nvGrpSpPr>
              <p:grpSpPr>
                <a:xfrm>
                  <a:off x="2430564" y="1427610"/>
                  <a:ext cx="644078" cy="193336"/>
                  <a:chOff x="2430564" y="1427610"/>
                  <a:chExt cx="644078" cy="193336"/>
                </a:xfrm>
              </p:grpSpPr>
              <p:sp>
                <p:nvSpPr>
                  <p:cNvPr id="4249" name="Google Shape;4249;p35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5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5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5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5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54" name="Google Shape;4254;p35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5" name="Google Shape;4255;p355"/>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56" name="Shape 4256"/>
        <p:cNvGrpSpPr/>
        <p:nvPr/>
      </p:nvGrpSpPr>
      <p:grpSpPr>
        <a:xfrm>
          <a:off x="0" y="0"/>
          <a:ext cx="0" cy="0"/>
          <a:chOff x="0" y="0"/>
          <a:chExt cx="0" cy="0"/>
        </a:xfrm>
      </p:grpSpPr>
      <p:sp>
        <p:nvSpPr>
          <p:cNvPr id="4257" name="Google Shape;4257;p356"/>
          <p:cNvSpPr txBox="1"/>
          <p:nvPr>
            <p:ph type="title"/>
          </p:nvPr>
        </p:nvSpPr>
        <p:spPr>
          <a:xfrm>
            <a:off x="311700" y="445025"/>
            <a:ext cx="8520600" cy="4770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58" name="Google Shape;4258;p3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lain">
  <p:cSld name="CUSTOM_4_1_1">
    <p:spTree>
      <p:nvGrpSpPr>
        <p:cNvPr id="477" name="Shape 477"/>
        <p:cNvGrpSpPr/>
        <p:nvPr/>
      </p:nvGrpSpPr>
      <p:grpSpPr>
        <a:xfrm>
          <a:off x="0" y="0"/>
          <a:ext cx="0" cy="0"/>
          <a:chOff x="0" y="0"/>
          <a:chExt cx="0" cy="0"/>
        </a:xfrm>
      </p:grpSpPr>
      <p:sp>
        <p:nvSpPr>
          <p:cNvPr id="478" name="Google Shape;478;p36"/>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79" name="Google Shape;479;p36"/>
          <p:cNvGrpSpPr/>
          <p:nvPr/>
        </p:nvGrpSpPr>
        <p:grpSpPr>
          <a:xfrm>
            <a:off x="386625" y="4747950"/>
            <a:ext cx="8452575" cy="400082"/>
            <a:chOff x="386625" y="4747950"/>
            <a:chExt cx="8452575" cy="400082"/>
          </a:xfrm>
        </p:grpSpPr>
        <p:sp>
          <p:nvSpPr>
            <p:cNvPr id="480" name="Google Shape;480;p3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81" name="Google Shape;481;p36"/>
            <p:cNvGrpSpPr/>
            <p:nvPr/>
          </p:nvGrpSpPr>
          <p:grpSpPr>
            <a:xfrm>
              <a:off x="386711" y="5114356"/>
              <a:ext cx="1796787" cy="33676"/>
              <a:chOff x="2031822" y="2229250"/>
              <a:chExt cx="2193612" cy="39900"/>
            </a:xfrm>
          </p:grpSpPr>
          <p:sp>
            <p:nvSpPr>
              <p:cNvPr id="482" name="Google Shape;482;p3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6" name="Google Shape;486;p36"/>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grpSp>
        <p:nvGrpSpPr>
          <p:cNvPr id="487" name="Google Shape;487;p36"/>
          <p:cNvGrpSpPr/>
          <p:nvPr/>
        </p:nvGrpSpPr>
        <p:grpSpPr>
          <a:xfrm>
            <a:off x="1655000" y="1191402"/>
            <a:ext cx="5593861" cy="3514128"/>
            <a:chOff x="1655000" y="1191402"/>
            <a:chExt cx="5593861" cy="3514128"/>
          </a:xfrm>
        </p:grpSpPr>
        <p:sp>
          <p:nvSpPr>
            <p:cNvPr id="488" name="Google Shape;488;p36"/>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9" name="Google Shape;489;p36"/>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p36"/>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1" name="Google Shape;491;p36"/>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36"/>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 name="Google Shape;493;p36"/>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4" name="Google Shape;494;p36"/>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36"/>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36"/>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36"/>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36"/>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36"/>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36"/>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1" name="Google Shape;501;p36"/>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36"/>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36"/>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36"/>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36"/>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6" name="Google Shape;506;p36"/>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7" name="Google Shape;507;p36"/>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8" name="Google Shape;508;p36"/>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9" name="Google Shape;509;p36"/>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36"/>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p36"/>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36"/>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36"/>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p36"/>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p36"/>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36"/>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7" name="Google Shape;517;p36"/>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36"/>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p36"/>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0" name="Google Shape;520;p36"/>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36"/>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p36"/>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p36"/>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36"/>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36"/>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 name="Google Shape;526;p36"/>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36"/>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36"/>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36"/>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0" name="Google Shape;530;p36"/>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1" name="Google Shape;531;p36"/>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2" name="Google Shape;532;p36"/>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3" name="Google Shape;533;p36"/>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4" name="Google Shape;534;p36"/>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36"/>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36"/>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7" name="Google Shape;537;p36"/>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36"/>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36"/>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0" name="Google Shape;540;p36"/>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36"/>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36"/>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3" name="Google Shape;543;p36"/>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4" name="Google Shape;544;p36"/>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36"/>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6" name="Google Shape;546;p36"/>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7" name="Google Shape;547;p36"/>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36"/>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36"/>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36"/>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36"/>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36"/>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3" name="Google Shape;553;p36"/>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4" name="Google Shape;554;p36"/>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p36"/>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6" name="Google Shape;556;p36"/>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36"/>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8" name="Google Shape;558;p36"/>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36"/>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36"/>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36"/>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2" name="Google Shape;562;p36"/>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36"/>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p36"/>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5" name="Google Shape;565;p36"/>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36"/>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36"/>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36"/>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9" name="Google Shape;569;p36"/>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36"/>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36"/>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2" name="Google Shape;572;p36"/>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3" name="Google Shape;573;p36"/>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p36"/>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36"/>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36"/>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36"/>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36"/>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36"/>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36"/>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p36"/>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2" name="Google Shape;582;p36"/>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36"/>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36"/>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36"/>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36"/>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36"/>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36"/>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36"/>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36"/>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36"/>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36"/>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3" name="Google Shape;593;p36"/>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4" name="Google Shape;594;p36"/>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36"/>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36"/>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36"/>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36"/>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9" name="Google Shape;599;p36"/>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36"/>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36"/>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2" name="Google Shape;602;p36"/>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3" name="Google Shape;603;p36"/>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36"/>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5" name="Google Shape;605;p36"/>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6" name="Google Shape;606;p36"/>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36"/>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8" name="Google Shape;608;p36"/>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36"/>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36"/>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36"/>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36"/>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3" name="Google Shape;613;p36"/>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p36"/>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p36"/>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36"/>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36"/>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p36"/>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36"/>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36"/>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36"/>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36"/>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36"/>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36"/>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36"/>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6" name="Google Shape;626;p36"/>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7" name="Google Shape;627;p36"/>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36"/>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9" name="Google Shape;629;p36"/>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36"/>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36"/>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36"/>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36"/>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36"/>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36"/>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36"/>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36"/>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8" name="Google Shape;638;p36"/>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36"/>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36"/>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36"/>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36"/>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36"/>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36"/>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36"/>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36"/>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36"/>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36"/>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Google Shape;649;p36"/>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0" name="Google Shape;650;p36"/>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1" name="Google Shape;651;p36"/>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2" name="Google Shape;652;p36"/>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36"/>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36"/>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36"/>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36"/>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36"/>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36"/>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36"/>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36"/>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36"/>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36"/>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36"/>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36"/>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36"/>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 name="Google Shape;666;p36"/>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36"/>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36"/>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 name="Google Shape;669;p36"/>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0" name="Google Shape;670;p36"/>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36"/>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36"/>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36"/>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4" name="Google Shape;674;p36"/>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Google Shape;675;p36"/>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36"/>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36"/>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36"/>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36"/>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36"/>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36"/>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36"/>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36"/>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36"/>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36"/>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36"/>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36"/>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36"/>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36"/>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36"/>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36"/>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36"/>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36"/>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36"/>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36"/>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36"/>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36"/>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36"/>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36"/>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36"/>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36"/>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36"/>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36"/>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36"/>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36"/>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36"/>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36"/>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36"/>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36"/>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36"/>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36"/>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36"/>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36"/>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36"/>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36"/>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36"/>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36"/>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8" name="Google Shape;718;p36"/>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36"/>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36"/>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36"/>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2" name="Google Shape;722;p36"/>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3" name="Google Shape;723;p36"/>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36"/>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36"/>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6" name="Google Shape;726;p36"/>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7" name="Google Shape;727;p36"/>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8" name="Google Shape;728;p36"/>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9" name="Google Shape;729;p36"/>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0" name="Google Shape;730;p36"/>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36"/>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36"/>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36"/>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36"/>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36"/>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36"/>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36"/>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8" name="Google Shape;738;p36"/>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36"/>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36"/>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36"/>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36"/>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36"/>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36"/>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36"/>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36"/>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 name="Google Shape;747;p36"/>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36"/>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36"/>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p36"/>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36"/>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36"/>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36"/>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36"/>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36"/>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36"/>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36"/>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36"/>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36"/>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36"/>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 name="Google Shape;761;p36"/>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Google Shape;762;p36"/>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36"/>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36"/>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36"/>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36"/>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36"/>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36"/>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36"/>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0" name="Google Shape;770;p36"/>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36"/>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36"/>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36"/>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36"/>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36"/>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36"/>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p36"/>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36"/>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36"/>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36"/>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36"/>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2" name="Google Shape;782;p36"/>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3" name="Google Shape;783;p36"/>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4" name="Google Shape;784;p36"/>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p36"/>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36"/>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36"/>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36"/>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36"/>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0" name="Google Shape;790;p36"/>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36"/>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2" name="Google Shape;792;p36"/>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3" name="Google Shape;793;p36"/>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36"/>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5" name="Google Shape;795;p36"/>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p36"/>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36"/>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36"/>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36"/>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0" name="Google Shape;800;p36"/>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36"/>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2" name="Google Shape;802;p36"/>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p36"/>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36"/>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36"/>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6" name="Google Shape;806;p36"/>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36"/>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36"/>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9" name="Google Shape;809;p36"/>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0" name="Google Shape;810;p36"/>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1" name="Google Shape;811;p36"/>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2" name="Google Shape;812;p36"/>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3" name="Google Shape;813;p36"/>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4" name="Google Shape;814;p36"/>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5" name="Google Shape;815;p36"/>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6" name="Google Shape;816;p36"/>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7" name="Google Shape;817;p36"/>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36"/>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9" name="Google Shape;819;p36"/>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36"/>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1" name="Google Shape;821;p36"/>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2" name="Google Shape;822;p36"/>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3" name="Google Shape;823;p36"/>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4" name="Google Shape;824;p36"/>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36"/>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6" name="Google Shape;826;p36"/>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7" name="Google Shape;827;p36"/>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8" name="Google Shape;828;p36"/>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36"/>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2">
  <p:cSld name="CUSTOM_3_3">
    <p:spTree>
      <p:nvGrpSpPr>
        <p:cNvPr id="4259" name="Shape 4259"/>
        <p:cNvGrpSpPr/>
        <p:nvPr/>
      </p:nvGrpSpPr>
      <p:grpSpPr>
        <a:xfrm>
          <a:off x="0" y="0"/>
          <a:ext cx="0" cy="0"/>
          <a:chOff x="0" y="0"/>
          <a:chExt cx="0" cy="0"/>
        </a:xfrm>
      </p:grpSpPr>
      <p:sp>
        <p:nvSpPr>
          <p:cNvPr id="4260" name="Google Shape;4260;p357"/>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261" name="Google Shape;4261;p357"/>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262" name="Google Shape;4262;p357"/>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4263" name="Shape 4263"/>
        <p:cNvGrpSpPr/>
        <p:nvPr/>
      </p:nvGrpSpPr>
      <p:grpSpPr>
        <a:xfrm>
          <a:off x="0" y="0"/>
          <a:ext cx="0" cy="0"/>
          <a:chOff x="0" y="0"/>
          <a:chExt cx="0" cy="0"/>
        </a:xfrm>
      </p:grpSpPr>
      <p:grpSp>
        <p:nvGrpSpPr>
          <p:cNvPr id="4264" name="Google Shape;4264;p358"/>
          <p:cNvGrpSpPr/>
          <p:nvPr/>
        </p:nvGrpSpPr>
        <p:grpSpPr>
          <a:xfrm>
            <a:off x="409957" y="4433682"/>
            <a:ext cx="2143330" cy="562473"/>
            <a:chOff x="831227" y="1197994"/>
            <a:chExt cx="2449800" cy="642900"/>
          </a:xfrm>
        </p:grpSpPr>
        <p:grpSp>
          <p:nvGrpSpPr>
            <p:cNvPr id="4265" name="Google Shape;4265;p358"/>
            <p:cNvGrpSpPr/>
            <p:nvPr/>
          </p:nvGrpSpPr>
          <p:grpSpPr>
            <a:xfrm>
              <a:off x="1045677" y="1364131"/>
              <a:ext cx="2028965" cy="317954"/>
              <a:chOff x="1045677" y="1364131"/>
              <a:chExt cx="2028965" cy="317954"/>
            </a:xfrm>
          </p:grpSpPr>
          <p:grpSp>
            <p:nvGrpSpPr>
              <p:cNvPr id="4266" name="Google Shape;4266;p358"/>
              <p:cNvGrpSpPr/>
              <p:nvPr/>
            </p:nvGrpSpPr>
            <p:grpSpPr>
              <a:xfrm>
                <a:off x="1045677" y="1364131"/>
                <a:ext cx="376033" cy="302438"/>
                <a:chOff x="1045677" y="1364131"/>
                <a:chExt cx="376033" cy="302438"/>
              </a:xfrm>
            </p:grpSpPr>
            <p:sp>
              <p:nvSpPr>
                <p:cNvPr id="4267" name="Google Shape;4267;p35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5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5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5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358"/>
              <p:cNvGrpSpPr/>
              <p:nvPr/>
            </p:nvGrpSpPr>
            <p:grpSpPr>
              <a:xfrm>
                <a:off x="1532346" y="1409239"/>
                <a:ext cx="1542296" cy="272846"/>
                <a:chOff x="1532346" y="1409239"/>
                <a:chExt cx="1542296" cy="272846"/>
              </a:xfrm>
            </p:grpSpPr>
            <p:sp>
              <p:nvSpPr>
                <p:cNvPr id="4272" name="Google Shape;4272;p35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273" name="Google Shape;4273;p358"/>
                <p:cNvGrpSpPr/>
                <p:nvPr/>
              </p:nvGrpSpPr>
              <p:grpSpPr>
                <a:xfrm>
                  <a:off x="2430564" y="1427610"/>
                  <a:ext cx="644078" cy="193336"/>
                  <a:chOff x="2430564" y="1427610"/>
                  <a:chExt cx="644078" cy="193336"/>
                </a:xfrm>
              </p:grpSpPr>
              <p:sp>
                <p:nvSpPr>
                  <p:cNvPr id="4274" name="Google Shape;4274;p35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5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5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5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5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79" name="Google Shape;4279;p35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0" name="Google Shape;4280;p358"/>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1" name="Google Shape;4281;p358"/>
          <p:cNvSpPr txBox="1"/>
          <p:nvPr>
            <p:ph idx="1" type="body"/>
          </p:nvPr>
        </p:nvSpPr>
        <p:spPr>
          <a:xfrm>
            <a:off x="3733800" y="1209600"/>
            <a:ext cx="4572000" cy="3000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1000"/>
              </a:spcBef>
              <a:spcAft>
                <a:spcPts val="0"/>
              </a:spcAft>
              <a:buSzPts val="1100"/>
              <a:buChar char="○"/>
              <a:defRPr/>
            </a:lvl2pPr>
            <a:lvl3pPr indent="-298450" lvl="2" marL="1371600" rtl="0">
              <a:spcBef>
                <a:spcPts val="1000"/>
              </a:spcBef>
              <a:spcAft>
                <a:spcPts val="0"/>
              </a:spcAft>
              <a:buSzPts val="1100"/>
              <a:buChar char="■"/>
              <a:defRPr/>
            </a:lvl3pPr>
            <a:lvl4pPr indent="-298450" lvl="3" marL="1828800" rtl="0">
              <a:spcBef>
                <a:spcPts val="1000"/>
              </a:spcBef>
              <a:spcAft>
                <a:spcPts val="0"/>
              </a:spcAft>
              <a:buSzPts val="1100"/>
              <a:buChar char="●"/>
              <a:defRPr/>
            </a:lvl4pPr>
            <a:lvl5pPr indent="-298450" lvl="4" marL="2286000" rtl="0">
              <a:spcBef>
                <a:spcPts val="1000"/>
              </a:spcBef>
              <a:spcAft>
                <a:spcPts val="0"/>
              </a:spcAft>
              <a:buSzPts val="1100"/>
              <a:buChar char="○"/>
              <a:defRPr/>
            </a:lvl5pPr>
            <a:lvl6pPr indent="-298450" lvl="5" marL="2743200" rtl="0">
              <a:spcBef>
                <a:spcPts val="1000"/>
              </a:spcBef>
              <a:spcAft>
                <a:spcPts val="0"/>
              </a:spcAft>
              <a:buSzPts val="1100"/>
              <a:buChar char="■"/>
              <a:defRPr/>
            </a:lvl6pPr>
            <a:lvl7pPr indent="-298450" lvl="6" marL="3200400" rtl="0">
              <a:spcBef>
                <a:spcPts val="1000"/>
              </a:spcBef>
              <a:spcAft>
                <a:spcPts val="0"/>
              </a:spcAft>
              <a:buSzPts val="1100"/>
              <a:buChar char="●"/>
              <a:defRPr/>
            </a:lvl7pPr>
            <a:lvl8pPr indent="-298450" lvl="7" marL="3657600" rtl="0">
              <a:spcBef>
                <a:spcPts val="1000"/>
              </a:spcBef>
              <a:spcAft>
                <a:spcPts val="0"/>
              </a:spcAft>
              <a:buSzPts val="1100"/>
              <a:buChar char="○"/>
              <a:defRPr/>
            </a:lvl8pPr>
            <a:lvl9pPr indent="-298450" lvl="8" marL="4114800" rtl="0">
              <a:spcBef>
                <a:spcPts val="1000"/>
              </a:spcBef>
              <a:spcAft>
                <a:spcPts val="1000"/>
              </a:spcAft>
              <a:buSzPts val="1100"/>
              <a:buChar char="■"/>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_1">
    <p:spTree>
      <p:nvGrpSpPr>
        <p:cNvPr id="4282" name="Shape 4282"/>
        <p:cNvGrpSpPr/>
        <p:nvPr/>
      </p:nvGrpSpPr>
      <p:grpSpPr>
        <a:xfrm>
          <a:off x="0" y="0"/>
          <a:ext cx="0" cy="0"/>
          <a:chOff x="0" y="0"/>
          <a:chExt cx="0" cy="0"/>
        </a:xfrm>
      </p:grpSpPr>
      <p:sp>
        <p:nvSpPr>
          <p:cNvPr id="4283" name="Google Shape;4283;p359"/>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4284" name="Google Shape;4284;p359"/>
          <p:cNvGrpSpPr/>
          <p:nvPr/>
        </p:nvGrpSpPr>
        <p:grpSpPr>
          <a:xfrm>
            <a:off x="3716512" y="4433681"/>
            <a:ext cx="1710967" cy="562474"/>
            <a:chOff x="1325450" y="2304375"/>
            <a:chExt cx="1956061" cy="643048"/>
          </a:xfrm>
        </p:grpSpPr>
        <p:grpSp>
          <p:nvGrpSpPr>
            <p:cNvPr id="4285" name="Google Shape;4285;p359"/>
            <p:cNvGrpSpPr/>
            <p:nvPr/>
          </p:nvGrpSpPr>
          <p:grpSpPr>
            <a:xfrm>
              <a:off x="1532144" y="2517656"/>
              <a:ext cx="1543000" cy="273170"/>
              <a:chOff x="1532144" y="2517656"/>
              <a:chExt cx="1543000" cy="273170"/>
            </a:xfrm>
          </p:grpSpPr>
          <p:sp>
            <p:nvSpPr>
              <p:cNvPr id="4286" name="Google Shape;4286;p35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7" name="Google Shape;4287;p359"/>
              <p:cNvGrpSpPr/>
              <p:nvPr/>
            </p:nvGrpSpPr>
            <p:grpSpPr>
              <a:xfrm>
                <a:off x="2430468" y="2536041"/>
                <a:ext cx="644676" cy="193720"/>
                <a:chOff x="2430468" y="2536041"/>
                <a:chExt cx="644676" cy="193720"/>
              </a:xfrm>
            </p:grpSpPr>
            <p:sp>
              <p:nvSpPr>
                <p:cNvPr id="4288" name="Google Shape;4288;p35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5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5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5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5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3" name="Google Shape;4293;p35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359"/>
          <p:cNvGrpSpPr/>
          <p:nvPr/>
        </p:nvGrpSpPr>
        <p:grpSpPr>
          <a:xfrm>
            <a:off x="4298352" y="1494414"/>
            <a:ext cx="547281" cy="440205"/>
            <a:chOff x="6294751" y="783425"/>
            <a:chExt cx="5020925" cy="4038575"/>
          </a:xfrm>
        </p:grpSpPr>
        <p:sp>
          <p:nvSpPr>
            <p:cNvPr id="4295" name="Google Shape;4295;p35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296" name="Google Shape;4296;p35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297" name="Google Shape;4297;p35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4298" name="Google Shape;4298;p35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4302" name="Shape 4302"/>
        <p:cNvGrpSpPr/>
        <p:nvPr/>
      </p:nvGrpSpPr>
      <p:grpSpPr>
        <a:xfrm>
          <a:off x="0" y="0"/>
          <a:ext cx="0" cy="0"/>
          <a:chOff x="0" y="0"/>
          <a:chExt cx="0" cy="0"/>
        </a:xfrm>
      </p:grpSpPr>
      <p:pic>
        <p:nvPicPr>
          <p:cNvPr id="4303" name="Google Shape;4303;p361"/>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2 3 1 1">
  <p:cSld name="TITLE_AND_BODY_3_1_2_3_1_1_3">
    <p:spTree>
      <p:nvGrpSpPr>
        <p:cNvPr id="4304" name="Shape 4304"/>
        <p:cNvGrpSpPr/>
        <p:nvPr/>
      </p:nvGrpSpPr>
      <p:grpSpPr>
        <a:xfrm>
          <a:off x="0" y="0"/>
          <a:ext cx="0" cy="0"/>
          <a:chOff x="0" y="0"/>
          <a:chExt cx="0" cy="0"/>
        </a:xfrm>
      </p:grpSpPr>
      <p:pic>
        <p:nvPicPr>
          <p:cNvPr id="4305" name="Google Shape;4305;p362"/>
          <p:cNvPicPr preferRelativeResize="0"/>
          <p:nvPr/>
        </p:nvPicPr>
        <p:blipFill>
          <a:blip r:embed="rId2">
            <a:alphaModFix/>
          </a:blip>
          <a:stretch>
            <a:fillRect/>
          </a:stretch>
        </p:blipFill>
        <p:spPr>
          <a:xfrm>
            <a:off x="-12590" y="0"/>
            <a:ext cx="9169189" cy="5143500"/>
          </a:xfrm>
          <a:prstGeom prst="rect">
            <a:avLst/>
          </a:prstGeom>
          <a:noFill/>
          <a:ln>
            <a:noFill/>
          </a:ln>
        </p:spPr>
      </p:pic>
      <p:pic>
        <p:nvPicPr>
          <p:cNvPr id="4306" name="Google Shape;4306;p362"/>
          <p:cNvPicPr preferRelativeResize="0"/>
          <p:nvPr/>
        </p:nvPicPr>
        <p:blipFill>
          <a:blip r:embed="rId3">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p:cSld name="CUSTOM_6_2_4">
    <p:spTree>
      <p:nvGrpSpPr>
        <p:cNvPr id="4307" name="Shape 4307"/>
        <p:cNvGrpSpPr/>
        <p:nvPr/>
      </p:nvGrpSpPr>
      <p:grpSpPr>
        <a:xfrm>
          <a:off x="0" y="0"/>
          <a:ext cx="0" cy="0"/>
          <a:chOff x="0" y="0"/>
          <a:chExt cx="0" cy="0"/>
        </a:xfrm>
      </p:grpSpPr>
      <p:pic>
        <p:nvPicPr>
          <p:cNvPr id="4308" name="Google Shape;4308;p363"/>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1 1 1 1">
  <p:cSld name="TITLE_AND_BODY_3_1_1_8">
    <p:spTree>
      <p:nvGrpSpPr>
        <p:cNvPr id="4309" name="Shape 4309"/>
        <p:cNvGrpSpPr/>
        <p:nvPr/>
      </p:nvGrpSpPr>
      <p:grpSpPr>
        <a:xfrm>
          <a:off x="0" y="0"/>
          <a:ext cx="0" cy="0"/>
          <a:chOff x="0" y="0"/>
          <a:chExt cx="0" cy="0"/>
        </a:xfrm>
      </p:grpSpPr>
      <p:pic>
        <p:nvPicPr>
          <p:cNvPr id="4310" name="Google Shape;4310;p364"/>
          <p:cNvPicPr preferRelativeResize="0"/>
          <p:nvPr/>
        </p:nvPicPr>
        <p:blipFill>
          <a:blip r:embed="rId2">
            <a:alphaModFix/>
          </a:blip>
          <a:stretch>
            <a:fillRect/>
          </a:stretch>
        </p:blipFill>
        <p:spPr>
          <a:xfrm>
            <a:off x="457194" y="460254"/>
            <a:ext cx="1370957" cy="260621"/>
          </a:xfrm>
          <a:prstGeom prst="rect">
            <a:avLst/>
          </a:prstGeom>
          <a:noFill/>
          <a:ln>
            <a:noFill/>
          </a:ln>
        </p:spPr>
      </p:pic>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Title">
  <p:cSld name="BLANK_2">
    <p:bg>
      <p:bgPr>
        <a:solidFill>
          <a:srgbClr val="434343"/>
        </a:solidFill>
      </p:bgPr>
    </p:bg>
    <p:spTree>
      <p:nvGrpSpPr>
        <p:cNvPr id="4311" name="Shape 4311"/>
        <p:cNvGrpSpPr/>
        <p:nvPr/>
      </p:nvGrpSpPr>
      <p:grpSpPr>
        <a:xfrm>
          <a:off x="0" y="0"/>
          <a:ext cx="0" cy="0"/>
          <a:chOff x="0" y="0"/>
          <a:chExt cx="0" cy="0"/>
        </a:xfrm>
      </p:grpSpPr>
      <p:sp>
        <p:nvSpPr>
          <p:cNvPr id="4312" name="Google Shape;4312;p365"/>
          <p:cNvSpPr txBox="1"/>
          <p:nvPr>
            <p:ph type="title"/>
          </p:nvPr>
        </p:nvSpPr>
        <p:spPr>
          <a:xfrm>
            <a:off x="1696950" y="1859513"/>
            <a:ext cx="5750100" cy="14244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sz="4500">
                <a:solidFill>
                  <a:srgbClr val="FFFFFF"/>
                </a:solidFill>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4313" name="Google Shape;4313;p365"/>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cSld name="TITLE_AND_BODY_3_1_2_4">
    <p:spTree>
      <p:nvGrpSpPr>
        <p:cNvPr id="4314" name="Shape 4314"/>
        <p:cNvGrpSpPr/>
        <p:nvPr/>
      </p:nvGrpSpPr>
      <p:grpSpPr>
        <a:xfrm>
          <a:off x="0" y="0"/>
          <a:ext cx="0" cy="0"/>
          <a:chOff x="0" y="0"/>
          <a:chExt cx="0" cy="0"/>
        </a:xfrm>
      </p:grpSpPr>
      <p:pic>
        <p:nvPicPr>
          <p:cNvPr id="4315" name="Google Shape;4315;p366"/>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1">
  <p:cSld name="TITLE_AND_BODY_3_1_2_4_1">
    <p:spTree>
      <p:nvGrpSpPr>
        <p:cNvPr id="4316" name="Shape 431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w/ labels">
  <p:cSld name="CUSTOM_4_1_1_2">
    <p:spTree>
      <p:nvGrpSpPr>
        <p:cNvPr id="830" name="Shape 830"/>
        <p:cNvGrpSpPr/>
        <p:nvPr/>
      </p:nvGrpSpPr>
      <p:grpSpPr>
        <a:xfrm>
          <a:off x="0" y="0"/>
          <a:ext cx="0" cy="0"/>
          <a:chOff x="0" y="0"/>
          <a:chExt cx="0" cy="0"/>
        </a:xfrm>
      </p:grpSpPr>
      <p:sp>
        <p:nvSpPr>
          <p:cNvPr id="831" name="Google Shape;831;p37"/>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32" name="Google Shape;832;p37"/>
          <p:cNvGrpSpPr/>
          <p:nvPr/>
        </p:nvGrpSpPr>
        <p:grpSpPr>
          <a:xfrm>
            <a:off x="386625" y="4747950"/>
            <a:ext cx="8452575" cy="400082"/>
            <a:chOff x="386625" y="4747950"/>
            <a:chExt cx="8452575" cy="400082"/>
          </a:xfrm>
        </p:grpSpPr>
        <p:sp>
          <p:nvSpPr>
            <p:cNvPr id="833" name="Google Shape;833;p3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34" name="Google Shape;834;p37"/>
            <p:cNvGrpSpPr/>
            <p:nvPr/>
          </p:nvGrpSpPr>
          <p:grpSpPr>
            <a:xfrm>
              <a:off x="386711" y="5114356"/>
              <a:ext cx="1796787" cy="33676"/>
              <a:chOff x="2031822" y="2229250"/>
              <a:chExt cx="2193612" cy="39900"/>
            </a:xfrm>
          </p:grpSpPr>
          <p:sp>
            <p:nvSpPr>
              <p:cNvPr id="835" name="Google Shape;835;p3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39" name="Google Shape;839;p3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840" name="Google Shape;840;p37"/>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1" name="Google Shape;841;p37"/>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2" name="Google Shape;842;p37"/>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3" name="Google Shape;843;p37"/>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4" name="Google Shape;844;p37"/>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5" name="Google Shape;845;p37"/>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6" name="Google Shape;846;p37"/>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7" name="Google Shape;847;p37"/>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8" name="Google Shape;848;p37"/>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p37"/>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37"/>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37"/>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2" name="Google Shape;852;p37"/>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3" name="Google Shape;853;p37"/>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4" name="Google Shape;854;p37"/>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p37"/>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6" name="Google Shape;856;p37"/>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7" name="Google Shape;857;p37"/>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8" name="Google Shape;858;p37"/>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9" name="Google Shape;859;p37"/>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0" name="Google Shape;860;p37"/>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p37"/>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p37"/>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p37"/>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4" name="Google Shape;864;p37"/>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5" name="Google Shape;865;p37"/>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6" name="Google Shape;866;p37"/>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7" name="Google Shape;867;p37"/>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8" name="Google Shape;868;p37"/>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9" name="Google Shape;869;p37"/>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0" name="Google Shape;870;p37"/>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37"/>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2" name="Google Shape;872;p37"/>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3" name="Google Shape;873;p37"/>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4" name="Google Shape;874;p37"/>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5" name="Google Shape;875;p37"/>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6" name="Google Shape;876;p37"/>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37"/>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8" name="Google Shape;878;p37"/>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9" name="Google Shape;879;p37"/>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37"/>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37"/>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2" name="Google Shape;882;p37"/>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3" name="Google Shape;883;p37"/>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4" name="Google Shape;884;p37"/>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5" name="Google Shape;885;p37"/>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6" name="Google Shape;886;p37"/>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7" name="Google Shape;887;p37"/>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8" name="Google Shape;888;p37"/>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37"/>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0" name="Google Shape;890;p37"/>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1" name="Google Shape;891;p37"/>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 name="Google Shape;892;p37"/>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3" name="Google Shape;893;p37"/>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4" name="Google Shape;894;p37"/>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5" name="Google Shape;895;p37"/>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6" name="Google Shape;896;p37"/>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37"/>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 name="Google Shape;898;p37"/>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9" name="Google Shape;899;p37"/>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0" name="Google Shape;900;p37"/>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1" name="Google Shape;901;p37"/>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2" name="Google Shape;902;p37"/>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3" name="Google Shape;903;p37"/>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4" name="Google Shape;904;p37"/>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37"/>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37"/>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7" name="Google Shape;907;p37"/>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8" name="Google Shape;908;p37"/>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9" name="Google Shape;909;p37"/>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0" name="Google Shape;910;p37"/>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1" name="Google Shape;911;p37"/>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2" name="Google Shape;912;p37"/>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37"/>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37"/>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5" name="Google Shape;915;p37"/>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6" name="Google Shape;916;p37"/>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7" name="Google Shape;917;p37"/>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 name="Google Shape;918;p37"/>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9" name="Google Shape;919;p37"/>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 name="Google Shape;920;p37"/>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37"/>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37"/>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3" name="Google Shape;923;p37"/>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4" name="Google Shape;924;p37"/>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5" name="Google Shape;925;p37"/>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6" name="Google Shape;926;p37"/>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7" name="Google Shape;927;p37"/>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8" name="Google Shape;928;p37"/>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37"/>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37"/>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1" name="Google Shape;931;p37"/>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2" name="Google Shape;932;p37"/>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3" name="Google Shape;933;p37"/>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4" name="Google Shape;934;p37"/>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5" name="Google Shape;935;p37"/>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6" name="Google Shape;936;p37"/>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37"/>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37"/>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9" name="Google Shape;939;p37"/>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0" name="Google Shape;940;p37"/>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1" name="Google Shape;941;p37"/>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2" name="Google Shape;942;p37"/>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3" name="Google Shape;943;p37"/>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 name="Google Shape;944;p37"/>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37"/>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37"/>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7" name="Google Shape;947;p37"/>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 name="Google Shape;948;p37"/>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9" name="Google Shape;949;p37"/>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0" name="Google Shape;950;p37"/>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1" name="Google Shape;951;p37"/>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2" name="Google Shape;952;p37"/>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37"/>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37"/>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5" name="Google Shape;955;p37"/>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6" name="Google Shape;956;p37"/>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37"/>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8" name="Google Shape;958;p37"/>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9" name="Google Shape;959;p37"/>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0" name="Google Shape;960;p37"/>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37"/>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37"/>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3" name="Google Shape;963;p37"/>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37"/>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5" name="Google Shape;965;p37"/>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6" name="Google Shape;966;p37"/>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37"/>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8" name="Google Shape;968;p37"/>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37"/>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37"/>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 name="Google Shape;971;p37"/>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2" name="Google Shape;972;p37"/>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37"/>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4" name="Google Shape;974;p37"/>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5" name="Google Shape;975;p37"/>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37"/>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37"/>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37"/>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9" name="Google Shape;979;p37"/>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Google Shape;980;p37"/>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1" name="Google Shape;981;p37"/>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2" name="Google Shape;982;p37"/>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3" name="Google Shape;983;p37"/>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4" name="Google Shape;984;p37"/>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37"/>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37"/>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7" name="Google Shape;987;p37"/>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8" name="Google Shape;988;p37"/>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37"/>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0" name="Google Shape;990;p37"/>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1" name="Google Shape;991;p37"/>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2" name="Google Shape;992;p37"/>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37"/>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37"/>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5" name="Google Shape;995;p37"/>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6" name="Google Shape;996;p37"/>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7" name="Google Shape;997;p37"/>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8" name="Google Shape;998;p37"/>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9" name="Google Shape;999;p37"/>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0" name="Google Shape;1000;p37"/>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37"/>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37"/>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3" name="Google Shape;1003;p37"/>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4" name="Google Shape;1004;p37"/>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5" name="Google Shape;1005;p37"/>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6" name="Google Shape;1006;p37"/>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7" name="Google Shape;1007;p37"/>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8" name="Google Shape;1008;p37"/>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37"/>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37"/>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1" name="Google Shape;1011;p37"/>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2" name="Google Shape;1012;p37"/>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3" name="Google Shape;1013;p37"/>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4" name="Google Shape;1014;p37"/>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5" name="Google Shape;1015;p37"/>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6" name="Google Shape;1016;p37"/>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37"/>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37"/>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9" name="Google Shape;1019;p37"/>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0" name="Google Shape;1020;p37"/>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1" name="Google Shape;1021;p37"/>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2" name="Google Shape;1022;p37"/>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3" name="Google Shape;1023;p37"/>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4" name="Google Shape;1024;p37"/>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37"/>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37"/>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7" name="Google Shape;1027;p37"/>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8" name="Google Shape;1028;p37"/>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9" name="Google Shape;1029;p37"/>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0" name="Google Shape;1030;p37"/>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1" name="Google Shape;1031;p37"/>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2" name="Google Shape;1032;p37"/>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37"/>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37"/>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5" name="Google Shape;1035;p37"/>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6" name="Google Shape;1036;p37"/>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7" name="Google Shape;1037;p37"/>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8" name="Google Shape;1038;p37"/>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9" name="Google Shape;1039;p37"/>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0" name="Google Shape;1040;p37"/>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37"/>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37"/>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37"/>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4" name="Google Shape;1044;p37"/>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 name="Google Shape;1045;p37"/>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6" name="Google Shape;1046;p37"/>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7" name="Google Shape;1047;p37"/>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8" name="Google Shape;1048;p37"/>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37"/>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37"/>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1" name="Google Shape;1051;p37"/>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2" name="Google Shape;1052;p37"/>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3" name="Google Shape;1053;p37"/>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4" name="Google Shape;1054;p37"/>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5" name="Google Shape;1055;p37"/>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6" name="Google Shape;1056;p37"/>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37"/>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37"/>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9" name="Google Shape;1059;p37"/>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 name="Google Shape;1060;p37"/>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 name="Google Shape;1061;p37"/>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2" name="Google Shape;1062;p37"/>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3" name="Google Shape;1063;p37"/>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4" name="Google Shape;1064;p37"/>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37"/>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6" name="Google Shape;1066;p37"/>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7" name="Google Shape;1067;p37"/>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8" name="Google Shape;1068;p37"/>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9" name="Google Shape;1069;p37"/>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0" name="Google Shape;1070;p37"/>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1" name="Google Shape;1071;p37"/>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 name="Google Shape;1072;p37"/>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37"/>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37"/>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5" name="Google Shape;1075;p37"/>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6" name="Google Shape;1076;p37"/>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7" name="Google Shape;1077;p37"/>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8" name="Google Shape;1078;p37"/>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9" name="Google Shape;1079;p37"/>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37"/>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1" name="Google Shape;1081;p37"/>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2" name="Google Shape;1082;p37"/>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3" name="Google Shape;1083;p37"/>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4" name="Google Shape;1084;p37"/>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5" name="Google Shape;1085;p37"/>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6" name="Google Shape;1086;p37"/>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7" name="Google Shape;1087;p37"/>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8" name="Google Shape;1088;p37"/>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9" name="Google Shape;1089;p37"/>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0" name="Google Shape;1090;p37"/>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1" name="Google Shape;1091;p37"/>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2" name="Google Shape;1092;p37"/>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3" name="Google Shape;1093;p37"/>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4" name="Google Shape;1094;p37"/>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5" name="Google Shape;1095;p37"/>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6" name="Google Shape;1096;p37"/>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7" name="Google Shape;1097;p37"/>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8" name="Google Shape;1098;p37"/>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9" name="Google Shape;1099;p37"/>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0" name="Google Shape;1100;p37"/>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1" name="Google Shape;1101;p37"/>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2" name="Google Shape;1102;p37"/>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3" name="Google Shape;1103;p37"/>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4" name="Google Shape;1104;p37"/>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5" name="Google Shape;1105;p37"/>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6" name="Google Shape;1106;p37"/>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7" name="Google Shape;1107;p37"/>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8" name="Google Shape;1108;p37"/>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9" name="Google Shape;1109;p37"/>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0" name="Google Shape;1110;p37"/>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1" name="Google Shape;1111;p37"/>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2" name="Google Shape;1112;p37"/>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3" name="Google Shape;1113;p37"/>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37"/>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5" name="Google Shape;1115;p37"/>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37"/>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7" name="Google Shape;1117;p37"/>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8" name="Google Shape;1118;p37"/>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9" name="Google Shape;1119;p37"/>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0" name="Google Shape;1120;p37"/>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1" name="Google Shape;1121;p37"/>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37"/>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3" name="Google Shape;1123;p37"/>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4" name="Google Shape;1124;p37"/>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5" name="Google Shape;1125;p37"/>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6" name="Google Shape;1126;p37"/>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7" name="Google Shape;1127;p37"/>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8" name="Google Shape;1128;p37"/>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37"/>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0" name="Google Shape;1130;p37"/>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1" name="Google Shape;1131;p37"/>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2" name="Google Shape;1132;p37"/>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3" name="Google Shape;1133;p37"/>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4" name="Google Shape;1134;p37"/>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5" name="Google Shape;1135;p37"/>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6" name="Google Shape;1136;p37"/>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7" name="Google Shape;1137;p37"/>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8" name="Google Shape;1138;p37"/>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9" name="Google Shape;1139;p37"/>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0" name="Google Shape;1140;p37"/>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1" name="Google Shape;1141;p37"/>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2" name="Google Shape;1142;p37"/>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3" name="Google Shape;1143;p37"/>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4" name="Google Shape;1144;p37"/>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5" name="Google Shape;1145;p37"/>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6" name="Google Shape;1146;p37"/>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7" name="Google Shape;1147;p37"/>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37"/>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9" name="Google Shape;1149;p37"/>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37"/>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1" name="Google Shape;1151;p37"/>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 name="Google Shape;1152;p37"/>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3" name="Google Shape;1153;p37"/>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4" name="Google Shape;1154;p37"/>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5" name="Google Shape;1155;p37"/>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6" name="Google Shape;1156;p37"/>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37"/>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8" name="Google Shape;1158;p37"/>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9" name="Google Shape;1159;p37"/>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0" name="Google Shape;1160;p37"/>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1" name="Google Shape;1161;p37"/>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2" name="Google Shape;1162;p37"/>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3" name="Google Shape;1163;p37"/>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37"/>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5" name="Google Shape;1165;p37"/>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6" name="Google Shape;1166;p37"/>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7" name="Google Shape;1167;p37"/>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Google Shape;1168;p37"/>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9" name="Google Shape;1169;p37"/>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0" name="Google Shape;1170;p37"/>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37"/>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2" name="Google Shape;1172;p37"/>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3" name="Google Shape;1173;p37"/>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4" name="Google Shape;1174;p37"/>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5" name="Google Shape;1175;p37"/>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6" name="Google Shape;1176;p37"/>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7" name="Google Shape;1177;p37"/>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37"/>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9" name="Google Shape;1179;p37"/>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0" name="Google Shape;1180;p37"/>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1" name="Google Shape;1181;p37"/>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182" name="Google Shape;1182;p37"/>
          <p:cNvGrpSpPr/>
          <p:nvPr/>
        </p:nvGrpSpPr>
        <p:grpSpPr>
          <a:xfrm>
            <a:off x="5629775" y="2009200"/>
            <a:ext cx="1609500" cy="704461"/>
            <a:chOff x="6189300" y="1780600"/>
            <a:chExt cx="1609500" cy="704461"/>
          </a:xfrm>
        </p:grpSpPr>
        <p:sp>
          <p:nvSpPr>
            <p:cNvPr id="1183" name="Google Shape;1183;p37"/>
            <p:cNvSpPr/>
            <p:nvPr/>
          </p:nvSpPr>
          <p:spPr>
            <a:xfrm>
              <a:off x="6189300" y="1780600"/>
              <a:ext cx="1609500" cy="3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84" name="Google Shape;1184;p37"/>
            <p:cNvCxnSpPr/>
            <p:nvPr/>
          </p:nvCxnSpPr>
          <p:spPr>
            <a:xfrm>
              <a:off x="6189300" y="1783061"/>
              <a:ext cx="0" cy="702000"/>
            </a:xfrm>
            <a:prstGeom prst="straightConnector1">
              <a:avLst/>
            </a:prstGeom>
            <a:noFill/>
            <a:ln cap="flat" cmpd="sng" w="9525">
              <a:solidFill>
                <a:schemeClr val="dk1"/>
              </a:solidFill>
              <a:prstDash val="solid"/>
              <a:round/>
              <a:headEnd len="sm" w="sm" type="none"/>
              <a:tailEnd len="sm" w="sm" type="none"/>
            </a:ln>
          </p:spPr>
        </p:cxnSp>
      </p:grpSp>
      <p:grpSp>
        <p:nvGrpSpPr>
          <p:cNvPr id="1185" name="Google Shape;1185;p37"/>
          <p:cNvGrpSpPr/>
          <p:nvPr/>
        </p:nvGrpSpPr>
        <p:grpSpPr>
          <a:xfrm>
            <a:off x="2357575" y="1701325"/>
            <a:ext cx="1609500" cy="704461"/>
            <a:chOff x="6189300" y="1628200"/>
            <a:chExt cx="1609500" cy="704461"/>
          </a:xfrm>
        </p:grpSpPr>
        <p:sp>
          <p:nvSpPr>
            <p:cNvPr id="1186" name="Google Shape;1186;p37"/>
            <p:cNvSpPr/>
            <p:nvPr/>
          </p:nvSpPr>
          <p:spPr>
            <a:xfrm>
              <a:off x="6189300" y="1628200"/>
              <a:ext cx="1609500" cy="303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87" name="Google Shape;1187;p37"/>
            <p:cNvCxnSpPr/>
            <p:nvPr/>
          </p:nvCxnSpPr>
          <p:spPr>
            <a:xfrm>
              <a:off x="6189300" y="1630661"/>
              <a:ext cx="0" cy="702000"/>
            </a:xfrm>
            <a:prstGeom prst="straightConnector1">
              <a:avLst/>
            </a:prstGeom>
            <a:noFill/>
            <a:ln cap="flat" cmpd="sng" w="9525">
              <a:solidFill>
                <a:schemeClr val="accent6"/>
              </a:solidFill>
              <a:prstDash val="solid"/>
              <a:round/>
              <a:headEnd len="sm" w="sm" type="none"/>
              <a:tailEnd len="sm" w="sm" type="none"/>
            </a:ln>
          </p:spPr>
        </p:cxnSp>
      </p:grpSp>
      <p:grpSp>
        <p:nvGrpSpPr>
          <p:cNvPr id="1188" name="Google Shape;1188;p37"/>
          <p:cNvGrpSpPr/>
          <p:nvPr/>
        </p:nvGrpSpPr>
        <p:grpSpPr>
          <a:xfrm>
            <a:off x="6319500" y="3312550"/>
            <a:ext cx="1609500" cy="704461"/>
            <a:chOff x="5579700" y="1780600"/>
            <a:chExt cx="1609500" cy="704461"/>
          </a:xfrm>
        </p:grpSpPr>
        <p:sp>
          <p:nvSpPr>
            <p:cNvPr id="1189" name="Google Shape;1189;p37"/>
            <p:cNvSpPr/>
            <p:nvPr/>
          </p:nvSpPr>
          <p:spPr>
            <a:xfrm>
              <a:off x="5579700" y="1780600"/>
              <a:ext cx="16095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0" name="Google Shape;1190;p37"/>
            <p:cNvCxnSpPr/>
            <p:nvPr/>
          </p:nvCxnSpPr>
          <p:spPr>
            <a:xfrm>
              <a:off x="5579700" y="1783061"/>
              <a:ext cx="0" cy="702000"/>
            </a:xfrm>
            <a:prstGeom prst="straightConnector1">
              <a:avLst/>
            </a:prstGeom>
            <a:noFill/>
            <a:ln cap="flat" cmpd="sng" w="9525">
              <a:solidFill>
                <a:schemeClr val="accent2"/>
              </a:solidFill>
              <a:prstDash val="solid"/>
              <a:round/>
              <a:headEnd len="sm" w="sm" type="none"/>
              <a:tailEnd len="sm" w="sm" type="none"/>
            </a:ln>
          </p:spPr>
        </p:cxnSp>
      </p:grpSp>
      <p:grpSp>
        <p:nvGrpSpPr>
          <p:cNvPr id="1191" name="Google Shape;1191;p37"/>
          <p:cNvGrpSpPr/>
          <p:nvPr/>
        </p:nvGrpSpPr>
        <p:grpSpPr>
          <a:xfrm>
            <a:off x="3421878" y="2993674"/>
            <a:ext cx="1609500" cy="702255"/>
            <a:chOff x="6448053" y="1894199"/>
            <a:chExt cx="1609500" cy="702255"/>
          </a:xfrm>
        </p:grpSpPr>
        <p:sp>
          <p:nvSpPr>
            <p:cNvPr id="1192" name="Google Shape;1192;p37"/>
            <p:cNvSpPr/>
            <p:nvPr/>
          </p:nvSpPr>
          <p:spPr>
            <a:xfrm>
              <a:off x="6448053" y="1894199"/>
              <a:ext cx="16095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3" name="Google Shape;1193;p37"/>
            <p:cNvCxnSpPr/>
            <p:nvPr/>
          </p:nvCxnSpPr>
          <p:spPr>
            <a:xfrm>
              <a:off x="6448053" y="1894454"/>
              <a:ext cx="0" cy="702000"/>
            </a:xfrm>
            <a:prstGeom prst="straightConnector1">
              <a:avLst/>
            </a:prstGeom>
            <a:noFill/>
            <a:ln cap="flat" cmpd="sng" w="9525">
              <a:solidFill>
                <a:schemeClr val="accent3"/>
              </a:solidFill>
              <a:prstDash val="solid"/>
              <a:round/>
              <a:headEnd len="sm" w="sm" type="none"/>
              <a:tailEnd len="sm" w="sm" type="none"/>
            </a:ln>
          </p:spPr>
        </p:cxnSp>
      </p:grpSp>
      <p:sp>
        <p:nvSpPr>
          <p:cNvPr id="1194" name="Google Shape;1194;p3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placement of the flags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sp>
        <p:nvSpPr>
          <p:cNvPr id="1195" name="Google Shape;1195;p37"/>
          <p:cNvSpPr txBox="1"/>
          <p:nvPr>
            <p:ph idx="1" type="subTitle"/>
          </p:nvPr>
        </p:nvSpPr>
        <p:spPr>
          <a:xfrm>
            <a:off x="2393675" y="1722625"/>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6" name="Google Shape;1196;p37"/>
          <p:cNvSpPr txBox="1"/>
          <p:nvPr>
            <p:ph idx="2" type="subTitle"/>
          </p:nvPr>
        </p:nvSpPr>
        <p:spPr>
          <a:xfrm>
            <a:off x="5627300" y="2029188"/>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7" name="Google Shape;1197;p37"/>
          <p:cNvSpPr txBox="1"/>
          <p:nvPr>
            <p:ph idx="3" type="subTitle"/>
          </p:nvPr>
        </p:nvSpPr>
        <p:spPr>
          <a:xfrm>
            <a:off x="6323525" y="3316025"/>
            <a:ext cx="1573500" cy="30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8" name="Google Shape;1198;p37"/>
          <p:cNvSpPr txBox="1"/>
          <p:nvPr>
            <p:ph idx="4" type="subTitle"/>
          </p:nvPr>
        </p:nvSpPr>
        <p:spPr>
          <a:xfrm>
            <a:off x="3420988" y="3022800"/>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4320" name="Shape 4320"/>
        <p:cNvGrpSpPr/>
        <p:nvPr/>
      </p:nvGrpSpPr>
      <p:grpSpPr>
        <a:xfrm>
          <a:off x="0" y="0"/>
          <a:ext cx="0" cy="0"/>
          <a:chOff x="0" y="0"/>
          <a:chExt cx="0" cy="0"/>
        </a:xfrm>
      </p:grpSpPr>
      <p:grpSp>
        <p:nvGrpSpPr>
          <p:cNvPr id="4321" name="Google Shape;4321;p369"/>
          <p:cNvGrpSpPr/>
          <p:nvPr/>
        </p:nvGrpSpPr>
        <p:grpSpPr>
          <a:xfrm>
            <a:off x="522212" y="1321429"/>
            <a:ext cx="479498" cy="385684"/>
            <a:chOff x="6294751" y="783425"/>
            <a:chExt cx="5020925" cy="4038575"/>
          </a:xfrm>
        </p:grpSpPr>
        <p:sp>
          <p:nvSpPr>
            <p:cNvPr id="4322" name="Google Shape;4322;p36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6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6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6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369"/>
          <p:cNvGrpSpPr/>
          <p:nvPr/>
        </p:nvGrpSpPr>
        <p:grpSpPr>
          <a:xfrm>
            <a:off x="761948" y="4603434"/>
            <a:ext cx="1190118" cy="210542"/>
            <a:chOff x="990623" y="4603434"/>
            <a:chExt cx="1190118" cy="210542"/>
          </a:xfrm>
        </p:grpSpPr>
        <p:sp>
          <p:nvSpPr>
            <p:cNvPr id="4327" name="Google Shape;4327;p36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36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36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36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6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6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3" name="Google Shape;4333;p369"/>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334" name="Google Shape;4334;p369"/>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5">
    <p:spTree>
      <p:nvGrpSpPr>
        <p:cNvPr id="4335" name="Shape 4335"/>
        <p:cNvGrpSpPr/>
        <p:nvPr/>
      </p:nvGrpSpPr>
      <p:grpSpPr>
        <a:xfrm>
          <a:off x="0" y="0"/>
          <a:ext cx="0" cy="0"/>
          <a:chOff x="0" y="0"/>
          <a:chExt cx="0" cy="0"/>
        </a:xfrm>
      </p:grpSpPr>
      <p:sp>
        <p:nvSpPr>
          <p:cNvPr id="4336" name="Google Shape;4336;p370"/>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337" name="Google Shape;4337;p370"/>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338" name="Google Shape;4338;p370"/>
          <p:cNvGrpSpPr/>
          <p:nvPr/>
        </p:nvGrpSpPr>
        <p:grpSpPr>
          <a:xfrm>
            <a:off x="523704" y="1371424"/>
            <a:ext cx="1655370" cy="259360"/>
            <a:chOff x="614120" y="4568626"/>
            <a:chExt cx="1565658" cy="245350"/>
          </a:xfrm>
        </p:grpSpPr>
        <p:grpSp>
          <p:nvGrpSpPr>
            <p:cNvPr id="4339" name="Google Shape;4339;p370"/>
            <p:cNvGrpSpPr/>
            <p:nvPr/>
          </p:nvGrpSpPr>
          <p:grpSpPr>
            <a:xfrm>
              <a:off x="614120" y="4568626"/>
              <a:ext cx="290167" cy="233377"/>
              <a:chOff x="614120" y="4568626"/>
              <a:chExt cx="290167" cy="233377"/>
            </a:xfrm>
          </p:grpSpPr>
          <p:sp>
            <p:nvSpPr>
              <p:cNvPr id="4340" name="Google Shape;4340;p37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7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7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37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370"/>
            <p:cNvGrpSpPr/>
            <p:nvPr/>
          </p:nvGrpSpPr>
          <p:grpSpPr>
            <a:xfrm>
              <a:off x="989660" y="4603434"/>
              <a:ext cx="1190118" cy="210542"/>
              <a:chOff x="989660" y="4603434"/>
              <a:chExt cx="1190118" cy="210542"/>
            </a:xfrm>
          </p:grpSpPr>
          <p:sp>
            <p:nvSpPr>
              <p:cNvPr id="4345" name="Google Shape;4345;p37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6" name="Google Shape;4346;p370"/>
              <p:cNvGrpSpPr/>
              <p:nvPr/>
            </p:nvGrpSpPr>
            <p:grpSpPr>
              <a:xfrm>
                <a:off x="1682774" y="4617610"/>
                <a:ext cx="497005" cy="149188"/>
                <a:chOff x="1682774" y="4617610"/>
                <a:chExt cx="497005" cy="149188"/>
              </a:xfrm>
            </p:grpSpPr>
            <p:sp>
              <p:nvSpPr>
                <p:cNvPr id="4347" name="Google Shape;4347;p37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37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7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37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37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52" name="Google Shape;4352;p370"/>
          <p:cNvSpPr/>
          <p:nvPr/>
        </p:nvSpPr>
        <p:spPr>
          <a:xfrm>
            <a:off x="716050" y="4605038"/>
            <a:ext cx="812574" cy="162276"/>
          </a:xfrm>
          <a:prstGeom prst="rect">
            <a:avLst/>
          </a:prstGeom>
          <a:noFill/>
          <a:ln>
            <a:noFill/>
          </a:ln>
        </p:spPr>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4353" name="Shape 4353"/>
        <p:cNvGrpSpPr/>
        <p:nvPr/>
      </p:nvGrpSpPr>
      <p:grpSpPr>
        <a:xfrm>
          <a:off x="0" y="0"/>
          <a:ext cx="0" cy="0"/>
          <a:chOff x="0" y="0"/>
          <a:chExt cx="0" cy="0"/>
        </a:xfrm>
      </p:grpSpPr>
      <p:sp>
        <p:nvSpPr>
          <p:cNvPr id="4354" name="Google Shape;4354;p371"/>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355" name="Google Shape;4355;p371"/>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356" name="Google Shape;4356;p371"/>
          <p:cNvGrpSpPr/>
          <p:nvPr/>
        </p:nvGrpSpPr>
        <p:grpSpPr>
          <a:xfrm>
            <a:off x="523704" y="1371424"/>
            <a:ext cx="1655370" cy="259360"/>
            <a:chOff x="614120" y="4568626"/>
            <a:chExt cx="1565658" cy="245350"/>
          </a:xfrm>
        </p:grpSpPr>
        <p:grpSp>
          <p:nvGrpSpPr>
            <p:cNvPr id="4357" name="Google Shape;4357;p371"/>
            <p:cNvGrpSpPr/>
            <p:nvPr/>
          </p:nvGrpSpPr>
          <p:grpSpPr>
            <a:xfrm>
              <a:off x="614120" y="4568626"/>
              <a:ext cx="290167" cy="233377"/>
              <a:chOff x="614120" y="4568626"/>
              <a:chExt cx="290167" cy="233377"/>
            </a:xfrm>
          </p:grpSpPr>
          <p:sp>
            <p:nvSpPr>
              <p:cNvPr id="4358" name="Google Shape;4358;p37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7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7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7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371"/>
            <p:cNvGrpSpPr/>
            <p:nvPr/>
          </p:nvGrpSpPr>
          <p:grpSpPr>
            <a:xfrm>
              <a:off x="989660" y="4603434"/>
              <a:ext cx="1190118" cy="210542"/>
              <a:chOff x="989660" y="4603434"/>
              <a:chExt cx="1190118" cy="210542"/>
            </a:xfrm>
          </p:grpSpPr>
          <p:sp>
            <p:nvSpPr>
              <p:cNvPr id="4363" name="Google Shape;4363;p37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4" name="Google Shape;4364;p371"/>
              <p:cNvGrpSpPr/>
              <p:nvPr/>
            </p:nvGrpSpPr>
            <p:grpSpPr>
              <a:xfrm>
                <a:off x="1682774" y="4617610"/>
                <a:ext cx="497005" cy="149188"/>
                <a:chOff x="1682774" y="4617610"/>
                <a:chExt cx="497005" cy="149188"/>
              </a:xfrm>
            </p:grpSpPr>
            <p:sp>
              <p:nvSpPr>
                <p:cNvPr id="4365" name="Google Shape;4365;p37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37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37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37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37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70" name="Google Shape;4370;p371"/>
          <p:cNvSpPr/>
          <p:nvPr/>
        </p:nvSpPr>
        <p:spPr>
          <a:xfrm>
            <a:off x="716050" y="4605038"/>
            <a:ext cx="812574" cy="162276"/>
          </a:xfrm>
          <a:prstGeom prst="rect">
            <a:avLst/>
          </a:prstGeom>
          <a:noFill/>
          <a:ln>
            <a:noFill/>
          </a:ln>
        </p:spPr>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4371" name="Shape 4371"/>
        <p:cNvGrpSpPr/>
        <p:nvPr/>
      </p:nvGrpSpPr>
      <p:grpSpPr>
        <a:xfrm>
          <a:off x="0" y="0"/>
          <a:ext cx="0" cy="0"/>
          <a:chOff x="0" y="0"/>
          <a:chExt cx="0" cy="0"/>
        </a:xfrm>
      </p:grpSpPr>
      <p:grpSp>
        <p:nvGrpSpPr>
          <p:cNvPr id="4372" name="Google Shape;4372;p372"/>
          <p:cNvGrpSpPr/>
          <p:nvPr/>
        </p:nvGrpSpPr>
        <p:grpSpPr>
          <a:xfrm>
            <a:off x="522212" y="1321429"/>
            <a:ext cx="479498" cy="385684"/>
            <a:chOff x="6294751" y="783425"/>
            <a:chExt cx="5020925" cy="4038575"/>
          </a:xfrm>
        </p:grpSpPr>
        <p:sp>
          <p:nvSpPr>
            <p:cNvPr id="4373" name="Google Shape;4373;p37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7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7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7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372"/>
          <p:cNvGrpSpPr/>
          <p:nvPr/>
        </p:nvGrpSpPr>
        <p:grpSpPr>
          <a:xfrm>
            <a:off x="761948" y="4603434"/>
            <a:ext cx="1190118" cy="210542"/>
            <a:chOff x="990623" y="4603434"/>
            <a:chExt cx="1190118" cy="210542"/>
          </a:xfrm>
        </p:grpSpPr>
        <p:sp>
          <p:nvSpPr>
            <p:cNvPr id="4378" name="Google Shape;4378;p37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37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37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37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7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37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4" name="Google Shape;4384;p372"/>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7">
  <p:cSld name="CUSTOM_1_7">
    <p:spTree>
      <p:nvGrpSpPr>
        <p:cNvPr id="4385" name="Shape 4385"/>
        <p:cNvGrpSpPr/>
        <p:nvPr/>
      </p:nvGrpSpPr>
      <p:grpSpPr>
        <a:xfrm>
          <a:off x="0" y="0"/>
          <a:ext cx="0" cy="0"/>
          <a:chOff x="0" y="0"/>
          <a:chExt cx="0" cy="0"/>
        </a:xfrm>
      </p:grpSpPr>
      <p:pic>
        <p:nvPicPr>
          <p:cNvPr id="4386" name="Google Shape;4386;p373"/>
          <p:cNvPicPr preferRelativeResize="0"/>
          <p:nvPr/>
        </p:nvPicPr>
        <p:blipFill rotWithShape="1">
          <a:blip r:embed="rId2">
            <a:alphaModFix/>
          </a:blip>
          <a:srcRect b="19651" l="13468" r="30342" t="47930"/>
          <a:stretch/>
        </p:blipFill>
        <p:spPr>
          <a:xfrm>
            <a:off x="3323950" y="0"/>
            <a:ext cx="5390675" cy="3110200"/>
          </a:xfrm>
          <a:prstGeom prst="rect">
            <a:avLst/>
          </a:prstGeom>
          <a:noFill/>
          <a:ln>
            <a:noFill/>
          </a:ln>
        </p:spPr>
      </p:pic>
      <p:grpSp>
        <p:nvGrpSpPr>
          <p:cNvPr id="4387" name="Google Shape;4387;p373"/>
          <p:cNvGrpSpPr/>
          <p:nvPr/>
        </p:nvGrpSpPr>
        <p:grpSpPr>
          <a:xfrm>
            <a:off x="522212" y="1321429"/>
            <a:ext cx="479498" cy="385684"/>
            <a:chOff x="6294751" y="783425"/>
            <a:chExt cx="5020925" cy="4038575"/>
          </a:xfrm>
        </p:grpSpPr>
        <p:sp>
          <p:nvSpPr>
            <p:cNvPr id="4388" name="Google Shape;4388;p37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37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37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37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373"/>
          <p:cNvGrpSpPr/>
          <p:nvPr/>
        </p:nvGrpSpPr>
        <p:grpSpPr>
          <a:xfrm>
            <a:off x="761948" y="4603434"/>
            <a:ext cx="1190118" cy="210542"/>
            <a:chOff x="990623" y="4603434"/>
            <a:chExt cx="1190118" cy="210542"/>
          </a:xfrm>
        </p:grpSpPr>
        <p:sp>
          <p:nvSpPr>
            <p:cNvPr id="4393" name="Google Shape;4393;p37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7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37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37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37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37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9" name="Google Shape;4399;p373"/>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6">
  <p:cSld name="CUSTOM_1_6">
    <p:spTree>
      <p:nvGrpSpPr>
        <p:cNvPr id="4400" name="Shape 4400"/>
        <p:cNvGrpSpPr/>
        <p:nvPr/>
      </p:nvGrpSpPr>
      <p:grpSpPr>
        <a:xfrm>
          <a:off x="0" y="0"/>
          <a:ext cx="0" cy="0"/>
          <a:chOff x="0" y="0"/>
          <a:chExt cx="0" cy="0"/>
        </a:xfrm>
      </p:grpSpPr>
      <p:pic>
        <p:nvPicPr>
          <p:cNvPr id="4401" name="Google Shape;4401;p374"/>
          <p:cNvPicPr preferRelativeResize="0"/>
          <p:nvPr/>
        </p:nvPicPr>
        <p:blipFill rotWithShape="1">
          <a:blip r:embed="rId2">
            <a:alphaModFix/>
          </a:blip>
          <a:srcRect b="37162" l="17281" r="24881" t="15405"/>
          <a:stretch/>
        </p:blipFill>
        <p:spPr>
          <a:xfrm>
            <a:off x="4648100" y="1449775"/>
            <a:ext cx="4505450" cy="3695175"/>
          </a:xfrm>
          <a:prstGeom prst="rect">
            <a:avLst/>
          </a:prstGeom>
          <a:noFill/>
          <a:ln>
            <a:noFill/>
          </a:ln>
        </p:spPr>
      </p:pic>
      <p:grpSp>
        <p:nvGrpSpPr>
          <p:cNvPr id="4402" name="Google Shape;4402;p374"/>
          <p:cNvGrpSpPr/>
          <p:nvPr/>
        </p:nvGrpSpPr>
        <p:grpSpPr>
          <a:xfrm>
            <a:off x="522212" y="1321429"/>
            <a:ext cx="479498" cy="385684"/>
            <a:chOff x="6294751" y="783425"/>
            <a:chExt cx="5020925" cy="4038575"/>
          </a:xfrm>
        </p:grpSpPr>
        <p:sp>
          <p:nvSpPr>
            <p:cNvPr id="4403" name="Google Shape;4403;p37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7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7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7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374"/>
          <p:cNvGrpSpPr/>
          <p:nvPr/>
        </p:nvGrpSpPr>
        <p:grpSpPr>
          <a:xfrm>
            <a:off x="761948" y="4603434"/>
            <a:ext cx="1190118" cy="210542"/>
            <a:chOff x="990623" y="4603434"/>
            <a:chExt cx="1190118" cy="210542"/>
          </a:xfrm>
        </p:grpSpPr>
        <p:sp>
          <p:nvSpPr>
            <p:cNvPr id="4408" name="Google Shape;4408;p37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7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7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37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37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37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374"/>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5">
  <p:cSld name="CUSTOM_1_5">
    <p:spTree>
      <p:nvGrpSpPr>
        <p:cNvPr id="4415" name="Shape 4415"/>
        <p:cNvGrpSpPr/>
        <p:nvPr/>
      </p:nvGrpSpPr>
      <p:grpSpPr>
        <a:xfrm>
          <a:off x="0" y="0"/>
          <a:ext cx="0" cy="0"/>
          <a:chOff x="0" y="0"/>
          <a:chExt cx="0" cy="0"/>
        </a:xfrm>
      </p:grpSpPr>
      <p:pic>
        <p:nvPicPr>
          <p:cNvPr id="4416" name="Google Shape;4416;p375"/>
          <p:cNvPicPr preferRelativeResize="0"/>
          <p:nvPr/>
        </p:nvPicPr>
        <p:blipFill rotWithShape="1">
          <a:blip r:embed="rId2">
            <a:alphaModFix/>
          </a:blip>
          <a:srcRect b="13571" l="5261" r="19686" t="44824"/>
          <a:stretch/>
        </p:blipFill>
        <p:spPr>
          <a:xfrm>
            <a:off x="2667050" y="0"/>
            <a:ext cx="5832025" cy="3232600"/>
          </a:xfrm>
          <a:prstGeom prst="rect">
            <a:avLst/>
          </a:prstGeom>
          <a:noFill/>
          <a:ln>
            <a:noFill/>
          </a:ln>
        </p:spPr>
      </p:pic>
      <p:grpSp>
        <p:nvGrpSpPr>
          <p:cNvPr id="4417" name="Google Shape;4417;p375"/>
          <p:cNvGrpSpPr/>
          <p:nvPr/>
        </p:nvGrpSpPr>
        <p:grpSpPr>
          <a:xfrm>
            <a:off x="522212" y="1321429"/>
            <a:ext cx="479498" cy="385684"/>
            <a:chOff x="6294751" y="783425"/>
            <a:chExt cx="5020925" cy="4038575"/>
          </a:xfrm>
        </p:grpSpPr>
        <p:sp>
          <p:nvSpPr>
            <p:cNvPr id="4418" name="Google Shape;4418;p37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7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7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7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375"/>
          <p:cNvGrpSpPr/>
          <p:nvPr/>
        </p:nvGrpSpPr>
        <p:grpSpPr>
          <a:xfrm>
            <a:off x="761948" y="4603434"/>
            <a:ext cx="1190118" cy="210542"/>
            <a:chOff x="990623" y="4603434"/>
            <a:chExt cx="1190118" cy="210542"/>
          </a:xfrm>
        </p:grpSpPr>
        <p:sp>
          <p:nvSpPr>
            <p:cNvPr id="4423" name="Google Shape;4423;p375"/>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75"/>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75"/>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375"/>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375"/>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375"/>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9" name="Google Shape;4429;p375"/>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4">
  <p:cSld name="CUSTOM_1_4">
    <p:spTree>
      <p:nvGrpSpPr>
        <p:cNvPr id="4430" name="Shape 4430"/>
        <p:cNvGrpSpPr/>
        <p:nvPr/>
      </p:nvGrpSpPr>
      <p:grpSpPr>
        <a:xfrm>
          <a:off x="0" y="0"/>
          <a:ext cx="0" cy="0"/>
          <a:chOff x="0" y="0"/>
          <a:chExt cx="0" cy="0"/>
        </a:xfrm>
      </p:grpSpPr>
      <p:pic>
        <p:nvPicPr>
          <p:cNvPr id="4431" name="Google Shape;4431;p376"/>
          <p:cNvPicPr preferRelativeResize="0"/>
          <p:nvPr/>
        </p:nvPicPr>
        <p:blipFill rotWithShape="1">
          <a:blip r:embed="rId2">
            <a:alphaModFix/>
          </a:blip>
          <a:srcRect b="18926" l="0" r="18086" t="38666"/>
          <a:stretch/>
        </p:blipFill>
        <p:spPr>
          <a:xfrm>
            <a:off x="2931375" y="0"/>
            <a:ext cx="5991450" cy="3101800"/>
          </a:xfrm>
          <a:prstGeom prst="rect">
            <a:avLst/>
          </a:prstGeom>
          <a:noFill/>
          <a:ln>
            <a:noFill/>
          </a:ln>
        </p:spPr>
      </p:pic>
      <p:grpSp>
        <p:nvGrpSpPr>
          <p:cNvPr id="4432" name="Google Shape;4432;p376"/>
          <p:cNvGrpSpPr/>
          <p:nvPr/>
        </p:nvGrpSpPr>
        <p:grpSpPr>
          <a:xfrm>
            <a:off x="522212" y="1321429"/>
            <a:ext cx="479498" cy="385684"/>
            <a:chOff x="6294751" y="783425"/>
            <a:chExt cx="5020925" cy="4038575"/>
          </a:xfrm>
        </p:grpSpPr>
        <p:sp>
          <p:nvSpPr>
            <p:cNvPr id="4433" name="Google Shape;4433;p37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7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7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7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376"/>
          <p:cNvGrpSpPr/>
          <p:nvPr/>
        </p:nvGrpSpPr>
        <p:grpSpPr>
          <a:xfrm>
            <a:off x="761948" y="4603434"/>
            <a:ext cx="1190118" cy="210542"/>
            <a:chOff x="990623" y="4603434"/>
            <a:chExt cx="1190118" cy="210542"/>
          </a:xfrm>
        </p:grpSpPr>
        <p:sp>
          <p:nvSpPr>
            <p:cNvPr id="4438" name="Google Shape;4438;p376"/>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376"/>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376"/>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376"/>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376"/>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76"/>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4" name="Google Shape;4444;p376"/>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3">
  <p:cSld name="CUSTOM_1_3">
    <p:spTree>
      <p:nvGrpSpPr>
        <p:cNvPr id="4445" name="Shape 4445"/>
        <p:cNvGrpSpPr/>
        <p:nvPr/>
      </p:nvGrpSpPr>
      <p:grpSpPr>
        <a:xfrm>
          <a:off x="0" y="0"/>
          <a:ext cx="0" cy="0"/>
          <a:chOff x="0" y="0"/>
          <a:chExt cx="0" cy="0"/>
        </a:xfrm>
      </p:grpSpPr>
      <p:pic>
        <p:nvPicPr>
          <p:cNvPr id="4446" name="Google Shape;4446;p377"/>
          <p:cNvPicPr preferRelativeResize="0"/>
          <p:nvPr/>
        </p:nvPicPr>
        <p:blipFill rotWithShape="1">
          <a:blip r:embed="rId2">
            <a:alphaModFix/>
          </a:blip>
          <a:srcRect b="12221" l="3612" r="10572" t="46192"/>
          <a:stretch/>
        </p:blipFill>
        <p:spPr>
          <a:xfrm>
            <a:off x="3073275" y="0"/>
            <a:ext cx="6033625" cy="2923950"/>
          </a:xfrm>
          <a:prstGeom prst="rect">
            <a:avLst/>
          </a:prstGeom>
          <a:noFill/>
          <a:ln>
            <a:noFill/>
          </a:ln>
        </p:spPr>
      </p:pic>
      <p:grpSp>
        <p:nvGrpSpPr>
          <p:cNvPr id="4447" name="Google Shape;4447;p377"/>
          <p:cNvGrpSpPr/>
          <p:nvPr/>
        </p:nvGrpSpPr>
        <p:grpSpPr>
          <a:xfrm>
            <a:off x="522212" y="1321429"/>
            <a:ext cx="479498" cy="385684"/>
            <a:chOff x="6294751" y="783425"/>
            <a:chExt cx="5020925" cy="4038575"/>
          </a:xfrm>
        </p:grpSpPr>
        <p:sp>
          <p:nvSpPr>
            <p:cNvPr id="4448" name="Google Shape;4448;p37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7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7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7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377"/>
          <p:cNvGrpSpPr/>
          <p:nvPr/>
        </p:nvGrpSpPr>
        <p:grpSpPr>
          <a:xfrm>
            <a:off x="761948" y="4603434"/>
            <a:ext cx="1190118" cy="210542"/>
            <a:chOff x="990623" y="4603434"/>
            <a:chExt cx="1190118" cy="210542"/>
          </a:xfrm>
        </p:grpSpPr>
        <p:sp>
          <p:nvSpPr>
            <p:cNvPr id="4453" name="Google Shape;4453;p37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37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37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37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37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7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9" name="Google Shape;4459;p377"/>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4460" name="Shape 4460"/>
        <p:cNvGrpSpPr/>
        <p:nvPr/>
      </p:nvGrpSpPr>
      <p:grpSpPr>
        <a:xfrm>
          <a:off x="0" y="0"/>
          <a:ext cx="0" cy="0"/>
          <a:chOff x="0" y="0"/>
          <a:chExt cx="0" cy="0"/>
        </a:xfrm>
      </p:grpSpPr>
      <p:pic>
        <p:nvPicPr>
          <p:cNvPr id="4461" name="Google Shape;4461;p378"/>
          <p:cNvPicPr preferRelativeResize="0"/>
          <p:nvPr/>
        </p:nvPicPr>
        <p:blipFill rotWithShape="1">
          <a:blip r:embed="rId2">
            <a:alphaModFix/>
          </a:blip>
          <a:srcRect b="15523" l="2929" r="41910" t="20749"/>
          <a:stretch/>
        </p:blipFill>
        <p:spPr>
          <a:xfrm>
            <a:off x="4895870" y="50770"/>
            <a:ext cx="4269450" cy="4932200"/>
          </a:xfrm>
          <a:prstGeom prst="rect">
            <a:avLst/>
          </a:prstGeom>
          <a:noFill/>
          <a:ln>
            <a:noFill/>
          </a:ln>
        </p:spPr>
      </p:pic>
      <p:grpSp>
        <p:nvGrpSpPr>
          <p:cNvPr id="4462" name="Google Shape;4462;p378"/>
          <p:cNvGrpSpPr/>
          <p:nvPr/>
        </p:nvGrpSpPr>
        <p:grpSpPr>
          <a:xfrm>
            <a:off x="522212" y="1321429"/>
            <a:ext cx="479498" cy="385684"/>
            <a:chOff x="6294751" y="783425"/>
            <a:chExt cx="5020925" cy="4038575"/>
          </a:xfrm>
        </p:grpSpPr>
        <p:sp>
          <p:nvSpPr>
            <p:cNvPr id="4463" name="Google Shape;4463;p37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7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7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7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378"/>
          <p:cNvGrpSpPr/>
          <p:nvPr/>
        </p:nvGrpSpPr>
        <p:grpSpPr>
          <a:xfrm>
            <a:off x="761948" y="4603434"/>
            <a:ext cx="1190118" cy="210542"/>
            <a:chOff x="990623" y="4603434"/>
            <a:chExt cx="1190118" cy="210542"/>
          </a:xfrm>
        </p:grpSpPr>
        <p:sp>
          <p:nvSpPr>
            <p:cNvPr id="4468" name="Google Shape;4468;p37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37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7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7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7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37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4" name="Google Shape;4474;p378"/>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4_1_1_1">
    <p:spTree>
      <p:nvGrpSpPr>
        <p:cNvPr id="1199" name="Shape 1199"/>
        <p:cNvGrpSpPr/>
        <p:nvPr/>
      </p:nvGrpSpPr>
      <p:grpSpPr>
        <a:xfrm>
          <a:off x="0" y="0"/>
          <a:ext cx="0" cy="0"/>
          <a:chOff x="0" y="0"/>
          <a:chExt cx="0" cy="0"/>
        </a:xfrm>
      </p:grpSpPr>
      <p:sp>
        <p:nvSpPr>
          <p:cNvPr id="1200" name="Google Shape;1200;p38"/>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01" name="Google Shape;1201;p38"/>
          <p:cNvGrpSpPr/>
          <p:nvPr/>
        </p:nvGrpSpPr>
        <p:grpSpPr>
          <a:xfrm>
            <a:off x="386625" y="4747950"/>
            <a:ext cx="8452575" cy="400082"/>
            <a:chOff x="386625" y="4747950"/>
            <a:chExt cx="8452575" cy="400082"/>
          </a:xfrm>
        </p:grpSpPr>
        <p:sp>
          <p:nvSpPr>
            <p:cNvPr id="1202" name="Google Shape;1202;p3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03" name="Google Shape;1203;p38"/>
            <p:cNvGrpSpPr/>
            <p:nvPr/>
          </p:nvGrpSpPr>
          <p:grpSpPr>
            <a:xfrm>
              <a:off x="386711" y="5114356"/>
              <a:ext cx="1796787" cy="33676"/>
              <a:chOff x="2031822" y="2229250"/>
              <a:chExt cx="2193612" cy="39900"/>
            </a:xfrm>
          </p:grpSpPr>
          <p:sp>
            <p:nvSpPr>
              <p:cNvPr id="1204" name="Google Shape;1204;p3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08" name="Google Shape;1208;p3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09" name="Google Shape;1209;p38"/>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1210" name="Google Shape;1210;p38"/>
          <p:cNvGrpSpPr/>
          <p:nvPr/>
        </p:nvGrpSpPr>
        <p:grpSpPr>
          <a:xfrm>
            <a:off x="304800" y="2618672"/>
            <a:ext cx="8534400" cy="381003"/>
            <a:chOff x="304800" y="2618672"/>
            <a:chExt cx="8534400" cy="381003"/>
          </a:xfrm>
        </p:grpSpPr>
        <p:sp>
          <p:nvSpPr>
            <p:cNvPr id="1211" name="Google Shape;1211;p38"/>
            <p:cNvSpPr/>
            <p:nvPr/>
          </p:nvSpPr>
          <p:spPr>
            <a:xfrm>
              <a:off x="304800" y="2618675"/>
              <a:ext cx="8534400" cy="381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1212" name="Google Shape;1212;p38"/>
            <p:cNvSpPr/>
            <p:nvPr/>
          </p:nvSpPr>
          <p:spPr>
            <a:xfrm>
              <a:off x="30480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JAN</a:t>
              </a:r>
              <a:endParaRPr b="0" i="0" sz="1200" u="none" cap="none" strike="noStrike">
                <a:solidFill>
                  <a:srgbClr val="FFFFFF"/>
                </a:solidFill>
                <a:latin typeface="Roboto"/>
                <a:ea typeface="Roboto"/>
                <a:cs typeface="Roboto"/>
                <a:sym typeface="Roboto"/>
              </a:endParaRPr>
            </a:p>
          </p:txBody>
        </p:sp>
        <p:sp>
          <p:nvSpPr>
            <p:cNvPr id="1213" name="Google Shape;1213;p38"/>
            <p:cNvSpPr/>
            <p:nvPr/>
          </p:nvSpPr>
          <p:spPr>
            <a:xfrm>
              <a:off x="101600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FEB</a:t>
              </a:r>
              <a:endParaRPr b="0" i="0" sz="1200" u="none" cap="none" strike="noStrike">
                <a:solidFill>
                  <a:srgbClr val="FFFFFF"/>
                </a:solidFill>
                <a:latin typeface="Roboto"/>
                <a:ea typeface="Roboto"/>
                <a:cs typeface="Roboto"/>
                <a:sym typeface="Roboto"/>
              </a:endParaRPr>
            </a:p>
          </p:txBody>
        </p:sp>
        <p:sp>
          <p:nvSpPr>
            <p:cNvPr id="1214" name="Google Shape;1214;p38"/>
            <p:cNvSpPr/>
            <p:nvPr/>
          </p:nvSpPr>
          <p:spPr>
            <a:xfrm>
              <a:off x="172721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MAR</a:t>
              </a:r>
              <a:endParaRPr b="0" i="0" sz="1200" u="none" cap="none" strike="noStrike">
                <a:solidFill>
                  <a:srgbClr val="FFFFFF"/>
                </a:solidFill>
                <a:latin typeface="Roboto"/>
                <a:ea typeface="Roboto"/>
                <a:cs typeface="Roboto"/>
                <a:sym typeface="Roboto"/>
              </a:endParaRPr>
            </a:p>
          </p:txBody>
        </p:sp>
        <p:sp>
          <p:nvSpPr>
            <p:cNvPr id="1215" name="Google Shape;1215;p38"/>
            <p:cNvSpPr/>
            <p:nvPr/>
          </p:nvSpPr>
          <p:spPr>
            <a:xfrm>
              <a:off x="243842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APR</a:t>
              </a:r>
              <a:endParaRPr b="0" i="0" sz="1200" u="none" cap="none" strike="noStrike">
                <a:solidFill>
                  <a:srgbClr val="FFFFFF"/>
                </a:solidFill>
                <a:latin typeface="Roboto"/>
                <a:ea typeface="Roboto"/>
                <a:cs typeface="Roboto"/>
                <a:sym typeface="Roboto"/>
              </a:endParaRPr>
            </a:p>
          </p:txBody>
        </p:sp>
        <p:sp>
          <p:nvSpPr>
            <p:cNvPr id="1216" name="Google Shape;1216;p38"/>
            <p:cNvSpPr/>
            <p:nvPr/>
          </p:nvSpPr>
          <p:spPr>
            <a:xfrm>
              <a:off x="314963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MAY</a:t>
              </a:r>
              <a:endParaRPr b="0" i="0" sz="1200" u="none" cap="none" strike="noStrike">
                <a:solidFill>
                  <a:srgbClr val="FFFFFF"/>
                </a:solidFill>
                <a:latin typeface="Roboto"/>
                <a:ea typeface="Roboto"/>
                <a:cs typeface="Roboto"/>
                <a:sym typeface="Roboto"/>
              </a:endParaRPr>
            </a:p>
          </p:txBody>
        </p:sp>
        <p:sp>
          <p:nvSpPr>
            <p:cNvPr id="1217" name="Google Shape;1217;p38"/>
            <p:cNvSpPr/>
            <p:nvPr/>
          </p:nvSpPr>
          <p:spPr>
            <a:xfrm>
              <a:off x="386084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JUN</a:t>
              </a:r>
              <a:endParaRPr b="0" i="0" sz="1200" u="none" cap="none" strike="noStrike">
                <a:solidFill>
                  <a:srgbClr val="FFFFFF"/>
                </a:solidFill>
                <a:latin typeface="Roboto"/>
                <a:ea typeface="Roboto"/>
                <a:cs typeface="Roboto"/>
                <a:sym typeface="Roboto"/>
              </a:endParaRPr>
            </a:p>
          </p:txBody>
        </p:sp>
        <p:sp>
          <p:nvSpPr>
            <p:cNvPr id="1218" name="Google Shape;1218;p38"/>
            <p:cNvSpPr/>
            <p:nvPr/>
          </p:nvSpPr>
          <p:spPr>
            <a:xfrm>
              <a:off x="457204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JUL</a:t>
              </a:r>
              <a:endParaRPr b="0" i="0" sz="1200" u="none" cap="none" strike="noStrike">
                <a:solidFill>
                  <a:srgbClr val="FFFFFF"/>
                </a:solidFill>
                <a:latin typeface="Roboto"/>
                <a:ea typeface="Roboto"/>
                <a:cs typeface="Roboto"/>
                <a:sym typeface="Roboto"/>
              </a:endParaRPr>
            </a:p>
          </p:txBody>
        </p:sp>
        <p:sp>
          <p:nvSpPr>
            <p:cNvPr id="1219" name="Google Shape;1219;p38"/>
            <p:cNvSpPr/>
            <p:nvPr/>
          </p:nvSpPr>
          <p:spPr>
            <a:xfrm>
              <a:off x="528325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AUG</a:t>
              </a:r>
              <a:endParaRPr b="0" i="0" sz="1200" u="none" cap="none" strike="noStrike">
                <a:solidFill>
                  <a:srgbClr val="FFFFFF"/>
                </a:solidFill>
                <a:latin typeface="Roboto"/>
                <a:ea typeface="Roboto"/>
                <a:cs typeface="Roboto"/>
                <a:sym typeface="Roboto"/>
              </a:endParaRPr>
            </a:p>
          </p:txBody>
        </p:sp>
        <p:sp>
          <p:nvSpPr>
            <p:cNvPr id="1220" name="Google Shape;1220;p38"/>
            <p:cNvSpPr/>
            <p:nvPr/>
          </p:nvSpPr>
          <p:spPr>
            <a:xfrm>
              <a:off x="599446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SEP</a:t>
              </a:r>
              <a:endParaRPr b="0" i="0" sz="1200" u="none" cap="none" strike="noStrike">
                <a:solidFill>
                  <a:srgbClr val="FFFFFF"/>
                </a:solidFill>
                <a:latin typeface="Roboto"/>
                <a:ea typeface="Roboto"/>
                <a:cs typeface="Roboto"/>
                <a:sym typeface="Roboto"/>
              </a:endParaRPr>
            </a:p>
          </p:txBody>
        </p:sp>
        <p:sp>
          <p:nvSpPr>
            <p:cNvPr id="1221" name="Google Shape;1221;p38"/>
            <p:cNvSpPr/>
            <p:nvPr/>
          </p:nvSpPr>
          <p:spPr>
            <a:xfrm>
              <a:off x="670567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OCT</a:t>
              </a:r>
              <a:endParaRPr b="0" i="0" sz="1200" u="none" cap="none" strike="noStrike">
                <a:solidFill>
                  <a:srgbClr val="FFFFFF"/>
                </a:solidFill>
                <a:latin typeface="Roboto"/>
                <a:ea typeface="Roboto"/>
                <a:cs typeface="Roboto"/>
                <a:sym typeface="Roboto"/>
              </a:endParaRPr>
            </a:p>
          </p:txBody>
        </p:sp>
        <p:sp>
          <p:nvSpPr>
            <p:cNvPr id="1222" name="Google Shape;1222;p38"/>
            <p:cNvSpPr/>
            <p:nvPr/>
          </p:nvSpPr>
          <p:spPr>
            <a:xfrm>
              <a:off x="741688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NOV</a:t>
              </a:r>
              <a:endParaRPr b="0" i="0" sz="1200" u="none" cap="none" strike="noStrike">
                <a:solidFill>
                  <a:srgbClr val="FFFFFF"/>
                </a:solidFill>
                <a:latin typeface="Roboto"/>
                <a:ea typeface="Roboto"/>
                <a:cs typeface="Roboto"/>
                <a:sym typeface="Roboto"/>
              </a:endParaRPr>
            </a:p>
          </p:txBody>
        </p:sp>
        <p:sp>
          <p:nvSpPr>
            <p:cNvPr id="1223" name="Google Shape;1223;p38"/>
            <p:cNvSpPr/>
            <p:nvPr/>
          </p:nvSpPr>
          <p:spPr>
            <a:xfrm>
              <a:off x="8128089"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DEC</a:t>
              </a:r>
              <a:endParaRPr b="0" i="0" sz="1200" u="none" cap="none" strike="noStrike">
                <a:solidFill>
                  <a:srgbClr val="FFFFFF"/>
                </a:solidFill>
                <a:latin typeface="Roboto"/>
                <a:ea typeface="Roboto"/>
                <a:cs typeface="Roboto"/>
                <a:sym typeface="Roboto"/>
              </a:endParaRPr>
            </a:p>
          </p:txBody>
        </p:sp>
      </p:grpSp>
      <p:cxnSp>
        <p:nvCxnSpPr>
          <p:cNvPr id="1224" name="Google Shape;1224;p38"/>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5" name="Google Shape;1225;p38"/>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6" name="Google Shape;1226;p38"/>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7" name="Google Shape;1227;p38"/>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28" name="Google Shape;1228;p38"/>
          <p:cNvSpPr txBox="1"/>
          <p:nvPr>
            <p:ph idx="1"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29" name="Google Shape;1229;p38"/>
          <p:cNvSpPr txBox="1"/>
          <p:nvPr>
            <p:ph idx="2"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0" name="Google Shape;1230;p38"/>
          <p:cNvSpPr txBox="1"/>
          <p:nvPr>
            <p:ph idx="3" type="subTitle"/>
          </p:nvPr>
        </p:nvSpPr>
        <p:spPr>
          <a:xfrm>
            <a:off x="381617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1" name="Google Shape;1231;p38"/>
          <p:cNvSpPr txBox="1"/>
          <p:nvPr>
            <p:ph idx="4" type="subTitle"/>
          </p:nvPr>
        </p:nvSpPr>
        <p:spPr>
          <a:xfrm>
            <a:off x="603382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4475" name="Shape 4475"/>
        <p:cNvGrpSpPr/>
        <p:nvPr/>
      </p:nvGrpSpPr>
      <p:grpSpPr>
        <a:xfrm>
          <a:off x="0" y="0"/>
          <a:ext cx="0" cy="0"/>
          <a:chOff x="0" y="0"/>
          <a:chExt cx="0" cy="0"/>
        </a:xfrm>
      </p:grpSpPr>
      <p:grpSp>
        <p:nvGrpSpPr>
          <p:cNvPr id="4476" name="Google Shape;4476;p379"/>
          <p:cNvGrpSpPr/>
          <p:nvPr/>
        </p:nvGrpSpPr>
        <p:grpSpPr>
          <a:xfrm>
            <a:off x="761948" y="4603434"/>
            <a:ext cx="1190118" cy="210542"/>
            <a:chOff x="990623" y="4603434"/>
            <a:chExt cx="1190118" cy="210542"/>
          </a:xfrm>
        </p:grpSpPr>
        <p:sp>
          <p:nvSpPr>
            <p:cNvPr id="4477" name="Google Shape;4477;p37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37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37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37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37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37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3" name="Google Shape;4483;p379"/>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4484" name="Google Shape;4484;p379"/>
          <p:cNvGrpSpPr/>
          <p:nvPr/>
        </p:nvGrpSpPr>
        <p:grpSpPr>
          <a:xfrm>
            <a:off x="522212" y="609604"/>
            <a:ext cx="479498" cy="385684"/>
            <a:chOff x="6294751" y="783425"/>
            <a:chExt cx="5020925" cy="4038575"/>
          </a:xfrm>
        </p:grpSpPr>
        <p:sp>
          <p:nvSpPr>
            <p:cNvPr id="4485" name="Google Shape;4485;p37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37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7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7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4489" name="Shape 4489"/>
        <p:cNvGrpSpPr/>
        <p:nvPr/>
      </p:nvGrpSpPr>
      <p:grpSpPr>
        <a:xfrm>
          <a:off x="0" y="0"/>
          <a:ext cx="0" cy="0"/>
          <a:chOff x="0" y="0"/>
          <a:chExt cx="0" cy="0"/>
        </a:xfrm>
      </p:grpSpPr>
      <p:sp>
        <p:nvSpPr>
          <p:cNvPr id="4490" name="Google Shape;4490;p380"/>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491" name="Google Shape;4491;p380"/>
          <p:cNvGrpSpPr/>
          <p:nvPr/>
        </p:nvGrpSpPr>
        <p:grpSpPr>
          <a:xfrm>
            <a:off x="614120" y="4568626"/>
            <a:ext cx="1565658" cy="245350"/>
            <a:chOff x="614120" y="4568626"/>
            <a:chExt cx="1565658" cy="245350"/>
          </a:xfrm>
        </p:grpSpPr>
        <p:grpSp>
          <p:nvGrpSpPr>
            <p:cNvPr id="4492" name="Google Shape;4492;p380"/>
            <p:cNvGrpSpPr/>
            <p:nvPr/>
          </p:nvGrpSpPr>
          <p:grpSpPr>
            <a:xfrm>
              <a:off x="614120" y="4568626"/>
              <a:ext cx="290167" cy="233377"/>
              <a:chOff x="614120" y="4568626"/>
              <a:chExt cx="290167" cy="233377"/>
            </a:xfrm>
          </p:grpSpPr>
          <p:sp>
            <p:nvSpPr>
              <p:cNvPr id="4493" name="Google Shape;4493;p38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8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8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8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380"/>
            <p:cNvGrpSpPr/>
            <p:nvPr/>
          </p:nvGrpSpPr>
          <p:grpSpPr>
            <a:xfrm>
              <a:off x="989660" y="4603434"/>
              <a:ext cx="1190118" cy="210542"/>
              <a:chOff x="989660" y="4603434"/>
              <a:chExt cx="1190118" cy="210542"/>
            </a:xfrm>
          </p:grpSpPr>
          <p:sp>
            <p:nvSpPr>
              <p:cNvPr id="4498" name="Google Shape;4498;p38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9" name="Google Shape;4499;p380"/>
              <p:cNvGrpSpPr/>
              <p:nvPr/>
            </p:nvGrpSpPr>
            <p:grpSpPr>
              <a:xfrm>
                <a:off x="1682774" y="4617610"/>
                <a:ext cx="497005" cy="149188"/>
                <a:chOff x="1682774" y="4617610"/>
                <a:chExt cx="497005" cy="149188"/>
              </a:xfrm>
            </p:grpSpPr>
            <p:sp>
              <p:nvSpPr>
                <p:cNvPr id="4500" name="Google Shape;4500;p38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38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38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38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38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Break + image">
  <p:cSld name="CUSTOM_2_4">
    <p:spTree>
      <p:nvGrpSpPr>
        <p:cNvPr id="4505" name="Shape 4505"/>
        <p:cNvGrpSpPr/>
        <p:nvPr/>
      </p:nvGrpSpPr>
      <p:grpSpPr>
        <a:xfrm>
          <a:off x="0" y="0"/>
          <a:ext cx="0" cy="0"/>
          <a:chOff x="0" y="0"/>
          <a:chExt cx="0" cy="0"/>
        </a:xfrm>
      </p:grpSpPr>
      <p:sp>
        <p:nvSpPr>
          <p:cNvPr id="4506" name="Google Shape;4506;p381"/>
          <p:cNvSpPr txBox="1"/>
          <p:nvPr>
            <p:ph type="title"/>
          </p:nvPr>
        </p:nvSpPr>
        <p:spPr>
          <a:xfrm>
            <a:off x="761950" y="809375"/>
            <a:ext cx="3175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507" name="Google Shape;4507;p381"/>
          <p:cNvGrpSpPr/>
          <p:nvPr/>
        </p:nvGrpSpPr>
        <p:grpSpPr>
          <a:xfrm>
            <a:off x="614120" y="4568626"/>
            <a:ext cx="1565658" cy="245350"/>
            <a:chOff x="614120" y="4568626"/>
            <a:chExt cx="1565658" cy="245350"/>
          </a:xfrm>
        </p:grpSpPr>
        <p:grpSp>
          <p:nvGrpSpPr>
            <p:cNvPr id="4508" name="Google Shape;4508;p381"/>
            <p:cNvGrpSpPr/>
            <p:nvPr/>
          </p:nvGrpSpPr>
          <p:grpSpPr>
            <a:xfrm>
              <a:off x="614120" y="4568626"/>
              <a:ext cx="290167" cy="233377"/>
              <a:chOff x="614120" y="4568626"/>
              <a:chExt cx="290167" cy="233377"/>
            </a:xfrm>
          </p:grpSpPr>
          <p:sp>
            <p:nvSpPr>
              <p:cNvPr id="4509" name="Google Shape;4509;p38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8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8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8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381"/>
            <p:cNvGrpSpPr/>
            <p:nvPr/>
          </p:nvGrpSpPr>
          <p:grpSpPr>
            <a:xfrm>
              <a:off x="989660" y="4603434"/>
              <a:ext cx="1190118" cy="210542"/>
              <a:chOff x="989660" y="4603434"/>
              <a:chExt cx="1190118" cy="210542"/>
            </a:xfrm>
          </p:grpSpPr>
          <p:sp>
            <p:nvSpPr>
              <p:cNvPr id="4514" name="Google Shape;4514;p38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5" name="Google Shape;4515;p381"/>
              <p:cNvGrpSpPr/>
              <p:nvPr/>
            </p:nvGrpSpPr>
            <p:grpSpPr>
              <a:xfrm>
                <a:off x="1682774" y="4617610"/>
                <a:ext cx="497005" cy="149188"/>
                <a:chOff x="1682774" y="4617610"/>
                <a:chExt cx="497005" cy="149188"/>
              </a:xfrm>
            </p:grpSpPr>
            <p:sp>
              <p:nvSpPr>
                <p:cNvPr id="4516" name="Google Shape;4516;p38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8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8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8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8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4521" name="Shape 4521"/>
        <p:cNvGrpSpPr/>
        <p:nvPr/>
      </p:nvGrpSpPr>
      <p:grpSpPr>
        <a:xfrm>
          <a:off x="0" y="0"/>
          <a:ext cx="0" cy="0"/>
          <a:chOff x="0" y="0"/>
          <a:chExt cx="0" cy="0"/>
        </a:xfrm>
      </p:grpSpPr>
      <p:sp>
        <p:nvSpPr>
          <p:cNvPr id="4522" name="Google Shape;4522;p382"/>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3" name="Google Shape;4523;p382"/>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524" name="Google Shape;4524;p382"/>
          <p:cNvGrpSpPr/>
          <p:nvPr/>
        </p:nvGrpSpPr>
        <p:grpSpPr>
          <a:xfrm>
            <a:off x="614120" y="4568626"/>
            <a:ext cx="1565658" cy="245350"/>
            <a:chOff x="614120" y="4568626"/>
            <a:chExt cx="1565658" cy="245350"/>
          </a:xfrm>
        </p:grpSpPr>
        <p:grpSp>
          <p:nvGrpSpPr>
            <p:cNvPr id="4525" name="Google Shape;4525;p382"/>
            <p:cNvGrpSpPr/>
            <p:nvPr/>
          </p:nvGrpSpPr>
          <p:grpSpPr>
            <a:xfrm>
              <a:off x="614120" y="4568626"/>
              <a:ext cx="290167" cy="233377"/>
              <a:chOff x="614120" y="4568626"/>
              <a:chExt cx="290167" cy="233377"/>
            </a:xfrm>
          </p:grpSpPr>
          <p:sp>
            <p:nvSpPr>
              <p:cNvPr id="4526" name="Google Shape;4526;p38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38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8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38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382"/>
            <p:cNvGrpSpPr/>
            <p:nvPr/>
          </p:nvGrpSpPr>
          <p:grpSpPr>
            <a:xfrm>
              <a:off x="989660" y="4603434"/>
              <a:ext cx="1190118" cy="210542"/>
              <a:chOff x="989660" y="4603434"/>
              <a:chExt cx="1190118" cy="210542"/>
            </a:xfrm>
          </p:grpSpPr>
          <p:sp>
            <p:nvSpPr>
              <p:cNvPr id="4531" name="Google Shape;4531;p38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2" name="Google Shape;4532;p382"/>
              <p:cNvGrpSpPr/>
              <p:nvPr/>
            </p:nvGrpSpPr>
            <p:grpSpPr>
              <a:xfrm>
                <a:off x="1682774" y="4617610"/>
                <a:ext cx="497005" cy="149188"/>
                <a:chOff x="1682774" y="4617610"/>
                <a:chExt cx="497005" cy="149188"/>
              </a:xfrm>
            </p:grpSpPr>
            <p:sp>
              <p:nvSpPr>
                <p:cNvPr id="4533" name="Google Shape;4533;p38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8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38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38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38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4538" name="Shape 4538"/>
        <p:cNvGrpSpPr/>
        <p:nvPr/>
      </p:nvGrpSpPr>
      <p:grpSpPr>
        <a:xfrm>
          <a:off x="0" y="0"/>
          <a:ext cx="0" cy="0"/>
          <a:chOff x="0" y="0"/>
          <a:chExt cx="0" cy="0"/>
        </a:xfrm>
      </p:grpSpPr>
      <p:sp>
        <p:nvSpPr>
          <p:cNvPr id="4539" name="Google Shape;4539;p38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0" name="Google Shape;4540;p383"/>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541" name="Google Shape;4541;p383"/>
          <p:cNvGrpSpPr/>
          <p:nvPr/>
        </p:nvGrpSpPr>
        <p:grpSpPr>
          <a:xfrm>
            <a:off x="614120" y="4568626"/>
            <a:ext cx="1565658" cy="245350"/>
            <a:chOff x="614120" y="4568626"/>
            <a:chExt cx="1565658" cy="245350"/>
          </a:xfrm>
        </p:grpSpPr>
        <p:grpSp>
          <p:nvGrpSpPr>
            <p:cNvPr id="4542" name="Google Shape;4542;p383"/>
            <p:cNvGrpSpPr/>
            <p:nvPr/>
          </p:nvGrpSpPr>
          <p:grpSpPr>
            <a:xfrm>
              <a:off x="614120" y="4568626"/>
              <a:ext cx="290167" cy="233377"/>
              <a:chOff x="614120" y="4568626"/>
              <a:chExt cx="290167" cy="233377"/>
            </a:xfrm>
          </p:grpSpPr>
          <p:sp>
            <p:nvSpPr>
              <p:cNvPr id="4543" name="Google Shape;4543;p38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8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8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8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383"/>
            <p:cNvGrpSpPr/>
            <p:nvPr/>
          </p:nvGrpSpPr>
          <p:grpSpPr>
            <a:xfrm>
              <a:off x="989660" y="4603434"/>
              <a:ext cx="1190118" cy="210542"/>
              <a:chOff x="989660" y="4603434"/>
              <a:chExt cx="1190118" cy="210542"/>
            </a:xfrm>
          </p:grpSpPr>
          <p:sp>
            <p:nvSpPr>
              <p:cNvPr id="4548" name="Google Shape;4548;p38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383"/>
              <p:cNvGrpSpPr/>
              <p:nvPr/>
            </p:nvGrpSpPr>
            <p:grpSpPr>
              <a:xfrm>
                <a:off x="1682774" y="4617610"/>
                <a:ext cx="497005" cy="149188"/>
                <a:chOff x="1682774" y="4617610"/>
                <a:chExt cx="497005" cy="149188"/>
              </a:xfrm>
            </p:grpSpPr>
            <p:sp>
              <p:nvSpPr>
                <p:cNvPr id="4550" name="Google Shape;4550;p38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8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8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8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8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55" name="Google Shape;4555;p383"/>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4556" name="Shape 4556"/>
        <p:cNvGrpSpPr/>
        <p:nvPr/>
      </p:nvGrpSpPr>
      <p:grpSpPr>
        <a:xfrm>
          <a:off x="0" y="0"/>
          <a:ext cx="0" cy="0"/>
          <a:chOff x="0" y="0"/>
          <a:chExt cx="0" cy="0"/>
        </a:xfrm>
      </p:grpSpPr>
      <p:sp>
        <p:nvSpPr>
          <p:cNvPr id="4557" name="Google Shape;4557;p38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58" name="Google Shape;4558;p384"/>
          <p:cNvGrpSpPr/>
          <p:nvPr/>
        </p:nvGrpSpPr>
        <p:grpSpPr>
          <a:xfrm>
            <a:off x="614120" y="4568626"/>
            <a:ext cx="1565658" cy="245350"/>
            <a:chOff x="614120" y="4568626"/>
            <a:chExt cx="1565658" cy="245350"/>
          </a:xfrm>
        </p:grpSpPr>
        <p:grpSp>
          <p:nvGrpSpPr>
            <p:cNvPr id="4559" name="Google Shape;4559;p384"/>
            <p:cNvGrpSpPr/>
            <p:nvPr/>
          </p:nvGrpSpPr>
          <p:grpSpPr>
            <a:xfrm>
              <a:off x="614120" y="4568626"/>
              <a:ext cx="290167" cy="233377"/>
              <a:chOff x="614120" y="4568626"/>
              <a:chExt cx="290167" cy="233377"/>
            </a:xfrm>
          </p:grpSpPr>
          <p:sp>
            <p:nvSpPr>
              <p:cNvPr id="4560" name="Google Shape;4560;p38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8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8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8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384"/>
            <p:cNvGrpSpPr/>
            <p:nvPr/>
          </p:nvGrpSpPr>
          <p:grpSpPr>
            <a:xfrm>
              <a:off x="989660" y="4603434"/>
              <a:ext cx="1190118" cy="210542"/>
              <a:chOff x="989660" y="4603434"/>
              <a:chExt cx="1190118" cy="210542"/>
            </a:xfrm>
          </p:grpSpPr>
          <p:sp>
            <p:nvSpPr>
              <p:cNvPr id="4565" name="Google Shape;4565;p38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6" name="Google Shape;4566;p384"/>
              <p:cNvGrpSpPr/>
              <p:nvPr/>
            </p:nvGrpSpPr>
            <p:grpSpPr>
              <a:xfrm>
                <a:off x="1682774" y="4617610"/>
                <a:ext cx="497005" cy="149188"/>
                <a:chOff x="1682774" y="4617610"/>
                <a:chExt cx="497005" cy="149188"/>
              </a:xfrm>
            </p:grpSpPr>
            <p:sp>
              <p:nvSpPr>
                <p:cNvPr id="4567" name="Google Shape;4567;p38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8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8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8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8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2" name="Google Shape;4572;p384"/>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73" name="Google Shape;4573;p384"/>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74" name="Google Shape;4574;p384"/>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4575" name="Shape 4575"/>
        <p:cNvGrpSpPr/>
        <p:nvPr/>
      </p:nvGrpSpPr>
      <p:grpSpPr>
        <a:xfrm>
          <a:off x="0" y="0"/>
          <a:ext cx="0" cy="0"/>
          <a:chOff x="0" y="0"/>
          <a:chExt cx="0" cy="0"/>
        </a:xfrm>
      </p:grpSpPr>
      <p:sp>
        <p:nvSpPr>
          <p:cNvPr id="4576" name="Google Shape;4576;p38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77" name="Google Shape;4577;p385"/>
          <p:cNvGrpSpPr/>
          <p:nvPr/>
        </p:nvGrpSpPr>
        <p:grpSpPr>
          <a:xfrm>
            <a:off x="614120" y="4568626"/>
            <a:ext cx="1565658" cy="245350"/>
            <a:chOff x="614120" y="4568626"/>
            <a:chExt cx="1565658" cy="245350"/>
          </a:xfrm>
        </p:grpSpPr>
        <p:grpSp>
          <p:nvGrpSpPr>
            <p:cNvPr id="4578" name="Google Shape;4578;p385"/>
            <p:cNvGrpSpPr/>
            <p:nvPr/>
          </p:nvGrpSpPr>
          <p:grpSpPr>
            <a:xfrm>
              <a:off x="614120" y="4568626"/>
              <a:ext cx="290167" cy="233377"/>
              <a:chOff x="614120" y="4568626"/>
              <a:chExt cx="290167" cy="233377"/>
            </a:xfrm>
          </p:grpSpPr>
          <p:sp>
            <p:nvSpPr>
              <p:cNvPr id="4579" name="Google Shape;4579;p38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8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8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8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385"/>
            <p:cNvGrpSpPr/>
            <p:nvPr/>
          </p:nvGrpSpPr>
          <p:grpSpPr>
            <a:xfrm>
              <a:off x="989660" y="4603434"/>
              <a:ext cx="1190118" cy="210542"/>
              <a:chOff x="989660" y="4603434"/>
              <a:chExt cx="1190118" cy="210542"/>
            </a:xfrm>
          </p:grpSpPr>
          <p:sp>
            <p:nvSpPr>
              <p:cNvPr id="4584" name="Google Shape;4584;p38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5" name="Google Shape;4585;p385"/>
              <p:cNvGrpSpPr/>
              <p:nvPr/>
            </p:nvGrpSpPr>
            <p:grpSpPr>
              <a:xfrm>
                <a:off x="1682774" y="4617610"/>
                <a:ext cx="497005" cy="149188"/>
                <a:chOff x="1682774" y="4617610"/>
                <a:chExt cx="497005" cy="149188"/>
              </a:xfrm>
            </p:grpSpPr>
            <p:sp>
              <p:nvSpPr>
                <p:cNvPr id="4586" name="Google Shape;4586;p38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8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8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8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8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91" name="Google Shape;4591;p385"/>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2" name="Google Shape;4592;p385"/>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3" name="Google Shape;4593;p385"/>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594" name="Google Shape;4594;p385"/>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4595" name="Shape 4595"/>
        <p:cNvGrpSpPr/>
        <p:nvPr/>
      </p:nvGrpSpPr>
      <p:grpSpPr>
        <a:xfrm>
          <a:off x="0" y="0"/>
          <a:ext cx="0" cy="0"/>
          <a:chOff x="0" y="0"/>
          <a:chExt cx="0" cy="0"/>
        </a:xfrm>
      </p:grpSpPr>
      <p:sp>
        <p:nvSpPr>
          <p:cNvPr id="4596" name="Google Shape;4596;p386"/>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597" name="Google Shape;4597;p386"/>
          <p:cNvGrpSpPr/>
          <p:nvPr/>
        </p:nvGrpSpPr>
        <p:grpSpPr>
          <a:xfrm>
            <a:off x="614120" y="4568626"/>
            <a:ext cx="1565658" cy="245350"/>
            <a:chOff x="614120" y="4568626"/>
            <a:chExt cx="1565658" cy="245350"/>
          </a:xfrm>
        </p:grpSpPr>
        <p:grpSp>
          <p:nvGrpSpPr>
            <p:cNvPr id="4598" name="Google Shape;4598;p386"/>
            <p:cNvGrpSpPr/>
            <p:nvPr/>
          </p:nvGrpSpPr>
          <p:grpSpPr>
            <a:xfrm>
              <a:off x="614120" y="4568626"/>
              <a:ext cx="290167" cy="233377"/>
              <a:chOff x="614120" y="4568626"/>
              <a:chExt cx="290167" cy="233377"/>
            </a:xfrm>
          </p:grpSpPr>
          <p:sp>
            <p:nvSpPr>
              <p:cNvPr id="4599" name="Google Shape;4599;p38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8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8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8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386"/>
            <p:cNvGrpSpPr/>
            <p:nvPr/>
          </p:nvGrpSpPr>
          <p:grpSpPr>
            <a:xfrm>
              <a:off x="989660" y="4603434"/>
              <a:ext cx="1190118" cy="210542"/>
              <a:chOff x="989660" y="4603434"/>
              <a:chExt cx="1190118" cy="210542"/>
            </a:xfrm>
          </p:grpSpPr>
          <p:sp>
            <p:nvSpPr>
              <p:cNvPr id="4604" name="Google Shape;4604;p38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05" name="Google Shape;4605;p386"/>
              <p:cNvGrpSpPr/>
              <p:nvPr/>
            </p:nvGrpSpPr>
            <p:grpSpPr>
              <a:xfrm>
                <a:off x="1682774" y="4617610"/>
                <a:ext cx="497005" cy="149188"/>
                <a:chOff x="1682774" y="4617610"/>
                <a:chExt cx="497005" cy="149188"/>
              </a:xfrm>
            </p:grpSpPr>
            <p:sp>
              <p:nvSpPr>
                <p:cNvPr id="4606" name="Google Shape;4606;p38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8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8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8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8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11" name="Google Shape;4611;p386"/>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4612" name="Shape 4612"/>
        <p:cNvGrpSpPr/>
        <p:nvPr/>
      </p:nvGrpSpPr>
      <p:grpSpPr>
        <a:xfrm>
          <a:off x="0" y="0"/>
          <a:ext cx="0" cy="0"/>
          <a:chOff x="0" y="0"/>
          <a:chExt cx="0" cy="0"/>
        </a:xfrm>
      </p:grpSpPr>
      <p:sp>
        <p:nvSpPr>
          <p:cNvPr id="4613" name="Google Shape;4613;p387"/>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14" name="Google Shape;4614;p387"/>
          <p:cNvGrpSpPr/>
          <p:nvPr/>
        </p:nvGrpSpPr>
        <p:grpSpPr>
          <a:xfrm>
            <a:off x="614120" y="4568626"/>
            <a:ext cx="1565658" cy="245350"/>
            <a:chOff x="614120" y="4568626"/>
            <a:chExt cx="1565658" cy="245350"/>
          </a:xfrm>
        </p:grpSpPr>
        <p:grpSp>
          <p:nvGrpSpPr>
            <p:cNvPr id="4615" name="Google Shape;4615;p387"/>
            <p:cNvGrpSpPr/>
            <p:nvPr/>
          </p:nvGrpSpPr>
          <p:grpSpPr>
            <a:xfrm>
              <a:off x="614120" y="4568626"/>
              <a:ext cx="290167" cy="233377"/>
              <a:chOff x="614120" y="4568626"/>
              <a:chExt cx="290167" cy="233377"/>
            </a:xfrm>
          </p:grpSpPr>
          <p:sp>
            <p:nvSpPr>
              <p:cNvPr id="4616" name="Google Shape;4616;p38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8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8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8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387"/>
            <p:cNvGrpSpPr/>
            <p:nvPr/>
          </p:nvGrpSpPr>
          <p:grpSpPr>
            <a:xfrm>
              <a:off x="989660" y="4603434"/>
              <a:ext cx="1190118" cy="210542"/>
              <a:chOff x="989660" y="4603434"/>
              <a:chExt cx="1190118" cy="210542"/>
            </a:xfrm>
          </p:grpSpPr>
          <p:sp>
            <p:nvSpPr>
              <p:cNvPr id="4621" name="Google Shape;4621;p38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2" name="Google Shape;4622;p387"/>
              <p:cNvGrpSpPr/>
              <p:nvPr/>
            </p:nvGrpSpPr>
            <p:grpSpPr>
              <a:xfrm>
                <a:off x="1682774" y="4617610"/>
                <a:ext cx="497005" cy="149188"/>
                <a:chOff x="1682774" y="4617610"/>
                <a:chExt cx="497005" cy="149188"/>
              </a:xfrm>
            </p:grpSpPr>
            <p:sp>
              <p:nvSpPr>
                <p:cNvPr id="4623" name="Google Shape;4623;p38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8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8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8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8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28" name="Google Shape;4628;p387"/>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4629" name="Shape 4629"/>
        <p:cNvGrpSpPr/>
        <p:nvPr/>
      </p:nvGrpSpPr>
      <p:grpSpPr>
        <a:xfrm>
          <a:off x="0" y="0"/>
          <a:ext cx="0" cy="0"/>
          <a:chOff x="0" y="0"/>
          <a:chExt cx="0" cy="0"/>
        </a:xfrm>
      </p:grpSpPr>
      <p:sp>
        <p:nvSpPr>
          <p:cNvPr id="4630" name="Google Shape;4630;p388"/>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31" name="Google Shape;4631;p388"/>
          <p:cNvGrpSpPr/>
          <p:nvPr/>
        </p:nvGrpSpPr>
        <p:grpSpPr>
          <a:xfrm>
            <a:off x="614120" y="4568626"/>
            <a:ext cx="1565658" cy="245350"/>
            <a:chOff x="614120" y="4568626"/>
            <a:chExt cx="1565658" cy="245350"/>
          </a:xfrm>
        </p:grpSpPr>
        <p:grpSp>
          <p:nvGrpSpPr>
            <p:cNvPr id="4632" name="Google Shape;4632;p388"/>
            <p:cNvGrpSpPr/>
            <p:nvPr/>
          </p:nvGrpSpPr>
          <p:grpSpPr>
            <a:xfrm>
              <a:off x="614120" y="4568626"/>
              <a:ext cx="290167" cy="233377"/>
              <a:chOff x="614120" y="4568626"/>
              <a:chExt cx="290167" cy="233377"/>
            </a:xfrm>
          </p:grpSpPr>
          <p:sp>
            <p:nvSpPr>
              <p:cNvPr id="4633" name="Google Shape;4633;p38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8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8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8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388"/>
            <p:cNvGrpSpPr/>
            <p:nvPr/>
          </p:nvGrpSpPr>
          <p:grpSpPr>
            <a:xfrm>
              <a:off x="989660" y="4603434"/>
              <a:ext cx="1190118" cy="210542"/>
              <a:chOff x="989660" y="4603434"/>
              <a:chExt cx="1190118" cy="210542"/>
            </a:xfrm>
          </p:grpSpPr>
          <p:sp>
            <p:nvSpPr>
              <p:cNvPr id="4638" name="Google Shape;4638;p38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388"/>
              <p:cNvGrpSpPr/>
              <p:nvPr/>
            </p:nvGrpSpPr>
            <p:grpSpPr>
              <a:xfrm>
                <a:off x="1682774" y="4617610"/>
                <a:ext cx="497005" cy="149188"/>
                <a:chOff x="1682774" y="4617610"/>
                <a:chExt cx="497005" cy="149188"/>
              </a:xfrm>
            </p:grpSpPr>
            <p:sp>
              <p:nvSpPr>
                <p:cNvPr id="4640" name="Google Shape;4640;p38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8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8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8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8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45" name="Google Shape;4645;p388"/>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646" name="Google Shape;4646;p388"/>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mparison">
  <p:cSld name="CUSTOM_4_1_1_1_1">
    <p:spTree>
      <p:nvGrpSpPr>
        <p:cNvPr id="1232" name="Shape 1232"/>
        <p:cNvGrpSpPr/>
        <p:nvPr/>
      </p:nvGrpSpPr>
      <p:grpSpPr>
        <a:xfrm>
          <a:off x="0" y="0"/>
          <a:ext cx="0" cy="0"/>
          <a:chOff x="0" y="0"/>
          <a:chExt cx="0" cy="0"/>
        </a:xfrm>
      </p:grpSpPr>
      <p:sp>
        <p:nvSpPr>
          <p:cNvPr id="1233" name="Google Shape;1233;p39"/>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4" name="Google Shape;1234;p39"/>
          <p:cNvGrpSpPr/>
          <p:nvPr/>
        </p:nvGrpSpPr>
        <p:grpSpPr>
          <a:xfrm>
            <a:off x="386625" y="4747950"/>
            <a:ext cx="8452575" cy="400082"/>
            <a:chOff x="386625" y="4747950"/>
            <a:chExt cx="8452575" cy="400082"/>
          </a:xfrm>
        </p:grpSpPr>
        <p:sp>
          <p:nvSpPr>
            <p:cNvPr id="1235" name="Google Shape;1235;p3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36" name="Google Shape;1236;p39"/>
            <p:cNvGrpSpPr/>
            <p:nvPr/>
          </p:nvGrpSpPr>
          <p:grpSpPr>
            <a:xfrm>
              <a:off x="386711" y="5114356"/>
              <a:ext cx="1796787" cy="33676"/>
              <a:chOff x="2031822" y="2229250"/>
              <a:chExt cx="2193612" cy="39900"/>
            </a:xfrm>
          </p:grpSpPr>
          <p:sp>
            <p:nvSpPr>
              <p:cNvPr id="1237" name="Google Shape;1237;p3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1" name="Google Shape;1241;p3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42" name="Google Shape;1242;p39"/>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cxnSp>
        <p:nvCxnSpPr>
          <p:cNvPr id="1243" name="Google Shape;1243;p39"/>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4" name="Google Shape;1244;p39"/>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5" name="Google Shape;1245;p39"/>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6" name="Google Shape;1246;p39"/>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47" name="Google Shape;1247;p39"/>
          <p:cNvSpPr/>
          <p:nvPr/>
        </p:nvSpPr>
        <p:spPr>
          <a:xfrm>
            <a:off x="304800" y="2618675"/>
            <a:ext cx="4190400" cy="381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48" name="Google Shape;1248;p39"/>
          <p:cNvSpPr/>
          <p:nvPr/>
        </p:nvSpPr>
        <p:spPr>
          <a:xfrm>
            <a:off x="4648813" y="2618675"/>
            <a:ext cx="4190400" cy="381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49" name="Google Shape;1249;p39"/>
          <p:cNvSpPr txBox="1"/>
          <p:nvPr>
            <p:ph idx="1"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0" name="Google Shape;1250;p39"/>
          <p:cNvSpPr txBox="1"/>
          <p:nvPr>
            <p:ph idx="2"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1" name="Google Shape;1251;p39"/>
          <p:cNvSpPr txBox="1"/>
          <p:nvPr>
            <p:ph idx="3" type="subTitle"/>
          </p:nvPr>
        </p:nvSpPr>
        <p:spPr>
          <a:xfrm>
            <a:off x="381617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2" name="Google Shape;1252;p39"/>
          <p:cNvSpPr txBox="1"/>
          <p:nvPr>
            <p:ph idx="4" type="subTitle"/>
          </p:nvPr>
        </p:nvSpPr>
        <p:spPr>
          <a:xfrm>
            <a:off x="603382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3" name="Google Shape;1253;p39"/>
          <p:cNvSpPr txBox="1"/>
          <p:nvPr>
            <p:ph idx="5" type="subTitle"/>
          </p:nvPr>
        </p:nvSpPr>
        <p:spPr>
          <a:xfrm>
            <a:off x="4648825"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4" name="Google Shape;1254;p39"/>
          <p:cNvSpPr txBox="1"/>
          <p:nvPr>
            <p:ph idx="6" type="subTitle"/>
          </p:nvPr>
        </p:nvSpPr>
        <p:spPr>
          <a:xfrm>
            <a:off x="304800"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4647" name="Shape 4647"/>
        <p:cNvGrpSpPr/>
        <p:nvPr/>
      </p:nvGrpSpPr>
      <p:grpSpPr>
        <a:xfrm>
          <a:off x="0" y="0"/>
          <a:ext cx="0" cy="0"/>
          <a:chOff x="0" y="0"/>
          <a:chExt cx="0" cy="0"/>
        </a:xfrm>
      </p:grpSpPr>
      <p:sp>
        <p:nvSpPr>
          <p:cNvPr id="4648" name="Google Shape;4648;p389"/>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649" name="Google Shape;4649;p389"/>
          <p:cNvGrpSpPr/>
          <p:nvPr/>
        </p:nvGrpSpPr>
        <p:grpSpPr>
          <a:xfrm>
            <a:off x="614120" y="4568626"/>
            <a:ext cx="1565658" cy="245350"/>
            <a:chOff x="614120" y="4568626"/>
            <a:chExt cx="1565658" cy="245350"/>
          </a:xfrm>
        </p:grpSpPr>
        <p:grpSp>
          <p:nvGrpSpPr>
            <p:cNvPr id="4650" name="Google Shape;4650;p389"/>
            <p:cNvGrpSpPr/>
            <p:nvPr/>
          </p:nvGrpSpPr>
          <p:grpSpPr>
            <a:xfrm>
              <a:off x="614120" y="4568626"/>
              <a:ext cx="290167" cy="233377"/>
              <a:chOff x="614120" y="4568626"/>
              <a:chExt cx="290167" cy="233377"/>
            </a:xfrm>
          </p:grpSpPr>
          <p:sp>
            <p:nvSpPr>
              <p:cNvPr id="4651" name="Google Shape;4651;p38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8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8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8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389"/>
            <p:cNvGrpSpPr/>
            <p:nvPr/>
          </p:nvGrpSpPr>
          <p:grpSpPr>
            <a:xfrm>
              <a:off x="989660" y="4603434"/>
              <a:ext cx="1190118" cy="210542"/>
              <a:chOff x="989660" y="4603434"/>
              <a:chExt cx="1190118" cy="210542"/>
            </a:xfrm>
          </p:grpSpPr>
          <p:sp>
            <p:nvSpPr>
              <p:cNvPr id="4656" name="Google Shape;4656;p38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7" name="Google Shape;4657;p389"/>
              <p:cNvGrpSpPr/>
              <p:nvPr/>
            </p:nvGrpSpPr>
            <p:grpSpPr>
              <a:xfrm>
                <a:off x="1682774" y="4617610"/>
                <a:ext cx="497005" cy="149188"/>
                <a:chOff x="1682774" y="4617610"/>
                <a:chExt cx="497005" cy="149188"/>
              </a:xfrm>
            </p:grpSpPr>
            <p:sp>
              <p:nvSpPr>
                <p:cNvPr id="4658" name="Google Shape;4658;p38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8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8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8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8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63" name="Google Shape;4663;p389"/>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664" name="Google Shape;4664;p389"/>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665" name="Google Shape;4665;p389"/>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4666" name="Shape 4666"/>
        <p:cNvGrpSpPr/>
        <p:nvPr/>
      </p:nvGrpSpPr>
      <p:grpSpPr>
        <a:xfrm>
          <a:off x="0" y="0"/>
          <a:ext cx="0" cy="0"/>
          <a:chOff x="0" y="0"/>
          <a:chExt cx="0" cy="0"/>
        </a:xfrm>
      </p:grpSpPr>
      <p:grpSp>
        <p:nvGrpSpPr>
          <p:cNvPr id="4667" name="Google Shape;4667;p390"/>
          <p:cNvGrpSpPr/>
          <p:nvPr/>
        </p:nvGrpSpPr>
        <p:grpSpPr>
          <a:xfrm>
            <a:off x="614120" y="4568626"/>
            <a:ext cx="1565658" cy="245350"/>
            <a:chOff x="614120" y="4568626"/>
            <a:chExt cx="1565658" cy="245350"/>
          </a:xfrm>
        </p:grpSpPr>
        <p:grpSp>
          <p:nvGrpSpPr>
            <p:cNvPr id="4668" name="Google Shape;4668;p390"/>
            <p:cNvGrpSpPr/>
            <p:nvPr/>
          </p:nvGrpSpPr>
          <p:grpSpPr>
            <a:xfrm>
              <a:off x="614120" y="4568626"/>
              <a:ext cx="290167" cy="233377"/>
              <a:chOff x="614120" y="4568626"/>
              <a:chExt cx="290167" cy="233377"/>
            </a:xfrm>
          </p:grpSpPr>
          <p:sp>
            <p:nvSpPr>
              <p:cNvPr id="4669" name="Google Shape;4669;p39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9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9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9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390"/>
            <p:cNvGrpSpPr/>
            <p:nvPr/>
          </p:nvGrpSpPr>
          <p:grpSpPr>
            <a:xfrm>
              <a:off x="989660" y="4603434"/>
              <a:ext cx="1190118" cy="210542"/>
              <a:chOff x="989660" y="4603434"/>
              <a:chExt cx="1190118" cy="210542"/>
            </a:xfrm>
          </p:grpSpPr>
          <p:sp>
            <p:nvSpPr>
              <p:cNvPr id="4674" name="Google Shape;4674;p39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5" name="Google Shape;4675;p390"/>
              <p:cNvGrpSpPr/>
              <p:nvPr/>
            </p:nvGrpSpPr>
            <p:grpSpPr>
              <a:xfrm>
                <a:off x="1682774" y="4617610"/>
                <a:ext cx="497005" cy="149188"/>
                <a:chOff x="1682774" y="4617610"/>
                <a:chExt cx="497005" cy="149188"/>
              </a:xfrm>
            </p:grpSpPr>
            <p:sp>
              <p:nvSpPr>
                <p:cNvPr id="4676" name="Google Shape;4676;p39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9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9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9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9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81" name="Google Shape;4681;p390"/>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4682" name="Shape 4682"/>
        <p:cNvGrpSpPr/>
        <p:nvPr/>
      </p:nvGrpSpPr>
      <p:grpSpPr>
        <a:xfrm>
          <a:off x="0" y="0"/>
          <a:ext cx="0" cy="0"/>
          <a:chOff x="0" y="0"/>
          <a:chExt cx="0" cy="0"/>
        </a:xfrm>
      </p:grpSpPr>
      <p:grpSp>
        <p:nvGrpSpPr>
          <p:cNvPr id="4683" name="Google Shape;4683;p391"/>
          <p:cNvGrpSpPr/>
          <p:nvPr/>
        </p:nvGrpSpPr>
        <p:grpSpPr>
          <a:xfrm>
            <a:off x="614120" y="4568626"/>
            <a:ext cx="1565658" cy="245350"/>
            <a:chOff x="614120" y="4568626"/>
            <a:chExt cx="1565658" cy="245350"/>
          </a:xfrm>
        </p:grpSpPr>
        <p:grpSp>
          <p:nvGrpSpPr>
            <p:cNvPr id="4684" name="Google Shape;4684;p391"/>
            <p:cNvGrpSpPr/>
            <p:nvPr/>
          </p:nvGrpSpPr>
          <p:grpSpPr>
            <a:xfrm>
              <a:off x="614120" y="4568626"/>
              <a:ext cx="290167" cy="233377"/>
              <a:chOff x="614120" y="4568626"/>
              <a:chExt cx="290167" cy="233377"/>
            </a:xfrm>
          </p:grpSpPr>
          <p:sp>
            <p:nvSpPr>
              <p:cNvPr id="4685" name="Google Shape;4685;p39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9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9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9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391"/>
            <p:cNvGrpSpPr/>
            <p:nvPr/>
          </p:nvGrpSpPr>
          <p:grpSpPr>
            <a:xfrm>
              <a:off x="989660" y="4603434"/>
              <a:ext cx="1190118" cy="210542"/>
              <a:chOff x="989660" y="4603434"/>
              <a:chExt cx="1190118" cy="210542"/>
            </a:xfrm>
          </p:grpSpPr>
          <p:sp>
            <p:nvSpPr>
              <p:cNvPr id="4690" name="Google Shape;4690;p39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391"/>
              <p:cNvGrpSpPr/>
              <p:nvPr/>
            </p:nvGrpSpPr>
            <p:grpSpPr>
              <a:xfrm>
                <a:off x="1682774" y="4617610"/>
                <a:ext cx="497005" cy="149188"/>
                <a:chOff x="1682774" y="4617610"/>
                <a:chExt cx="497005" cy="149188"/>
              </a:xfrm>
            </p:grpSpPr>
            <p:sp>
              <p:nvSpPr>
                <p:cNvPr id="4692" name="Google Shape;4692;p39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9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9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9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9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697" name="Google Shape;4697;p391"/>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4698" name="Shape 4698"/>
        <p:cNvGrpSpPr/>
        <p:nvPr/>
      </p:nvGrpSpPr>
      <p:grpSpPr>
        <a:xfrm>
          <a:off x="0" y="0"/>
          <a:ext cx="0" cy="0"/>
          <a:chOff x="0" y="0"/>
          <a:chExt cx="0" cy="0"/>
        </a:xfrm>
      </p:grpSpPr>
      <p:grpSp>
        <p:nvGrpSpPr>
          <p:cNvPr id="4699" name="Google Shape;4699;p392"/>
          <p:cNvGrpSpPr/>
          <p:nvPr/>
        </p:nvGrpSpPr>
        <p:grpSpPr>
          <a:xfrm>
            <a:off x="614120" y="4568626"/>
            <a:ext cx="1565658" cy="245350"/>
            <a:chOff x="614120" y="4568626"/>
            <a:chExt cx="1565658" cy="245350"/>
          </a:xfrm>
        </p:grpSpPr>
        <p:grpSp>
          <p:nvGrpSpPr>
            <p:cNvPr id="4700" name="Google Shape;4700;p392"/>
            <p:cNvGrpSpPr/>
            <p:nvPr/>
          </p:nvGrpSpPr>
          <p:grpSpPr>
            <a:xfrm>
              <a:off x="614120" y="4568626"/>
              <a:ext cx="290167" cy="233377"/>
              <a:chOff x="614120" y="4568626"/>
              <a:chExt cx="290167" cy="233377"/>
            </a:xfrm>
          </p:grpSpPr>
          <p:sp>
            <p:nvSpPr>
              <p:cNvPr id="4701" name="Google Shape;4701;p39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9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9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9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392"/>
            <p:cNvGrpSpPr/>
            <p:nvPr/>
          </p:nvGrpSpPr>
          <p:grpSpPr>
            <a:xfrm>
              <a:off x="989660" y="4603434"/>
              <a:ext cx="1190118" cy="210542"/>
              <a:chOff x="989660" y="4603434"/>
              <a:chExt cx="1190118" cy="210542"/>
            </a:xfrm>
          </p:grpSpPr>
          <p:sp>
            <p:nvSpPr>
              <p:cNvPr id="4706" name="Google Shape;4706;p39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392"/>
              <p:cNvGrpSpPr/>
              <p:nvPr/>
            </p:nvGrpSpPr>
            <p:grpSpPr>
              <a:xfrm>
                <a:off x="1682774" y="4617610"/>
                <a:ext cx="497005" cy="149188"/>
                <a:chOff x="1682774" y="4617610"/>
                <a:chExt cx="497005" cy="149188"/>
              </a:xfrm>
            </p:grpSpPr>
            <p:sp>
              <p:nvSpPr>
                <p:cNvPr id="4708" name="Google Shape;4708;p39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9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9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9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9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13" name="Google Shape;4713;p392"/>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4714" name="Google Shape;4714;p392"/>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4715" name="Shape 4715"/>
        <p:cNvGrpSpPr/>
        <p:nvPr/>
      </p:nvGrpSpPr>
      <p:grpSpPr>
        <a:xfrm>
          <a:off x="0" y="0"/>
          <a:ext cx="0" cy="0"/>
          <a:chOff x="0" y="0"/>
          <a:chExt cx="0" cy="0"/>
        </a:xfrm>
      </p:grpSpPr>
      <p:sp>
        <p:nvSpPr>
          <p:cNvPr id="4716" name="Google Shape;4716;p393"/>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717" name="Google Shape;4717;p393"/>
          <p:cNvGrpSpPr/>
          <p:nvPr/>
        </p:nvGrpSpPr>
        <p:grpSpPr>
          <a:xfrm>
            <a:off x="617793" y="4562424"/>
            <a:ext cx="2353175" cy="252193"/>
            <a:chOff x="617793" y="4562424"/>
            <a:chExt cx="2353175" cy="252193"/>
          </a:xfrm>
        </p:grpSpPr>
        <p:grpSp>
          <p:nvGrpSpPr>
            <p:cNvPr id="4718" name="Google Shape;4718;p393"/>
            <p:cNvGrpSpPr/>
            <p:nvPr/>
          </p:nvGrpSpPr>
          <p:grpSpPr>
            <a:xfrm>
              <a:off x="989955" y="4603006"/>
              <a:ext cx="1981014" cy="211056"/>
              <a:chOff x="1644000" y="3136475"/>
              <a:chExt cx="5180475" cy="551925"/>
            </a:xfrm>
          </p:grpSpPr>
          <p:sp>
            <p:nvSpPr>
              <p:cNvPr id="4719" name="Google Shape;4719;p393"/>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93"/>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93"/>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93"/>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93"/>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93"/>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93"/>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93"/>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93"/>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93"/>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93"/>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93"/>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93"/>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93"/>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393"/>
            <p:cNvGrpSpPr/>
            <p:nvPr/>
          </p:nvGrpSpPr>
          <p:grpSpPr>
            <a:xfrm>
              <a:off x="617793" y="4562424"/>
              <a:ext cx="283664" cy="252193"/>
              <a:chOff x="617793" y="4562424"/>
              <a:chExt cx="283664" cy="252193"/>
            </a:xfrm>
          </p:grpSpPr>
          <p:sp>
            <p:nvSpPr>
              <p:cNvPr id="4734" name="Google Shape;4734;p393"/>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93"/>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93"/>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93"/>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93"/>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4739" name="Shape 4739"/>
        <p:cNvGrpSpPr/>
        <p:nvPr/>
      </p:nvGrpSpPr>
      <p:grpSpPr>
        <a:xfrm>
          <a:off x="0" y="0"/>
          <a:ext cx="0" cy="0"/>
          <a:chOff x="0" y="0"/>
          <a:chExt cx="0" cy="0"/>
        </a:xfrm>
      </p:grpSpPr>
      <p:sp>
        <p:nvSpPr>
          <p:cNvPr id="4740" name="Google Shape;4740;p394"/>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1" name="Google Shape;4741;p394"/>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742" name="Google Shape;4742;p394"/>
          <p:cNvGrpSpPr/>
          <p:nvPr/>
        </p:nvGrpSpPr>
        <p:grpSpPr>
          <a:xfrm>
            <a:off x="617793" y="4562424"/>
            <a:ext cx="2353175" cy="252193"/>
            <a:chOff x="617793" y="4562424"/>
            <a:chExt cx="2353175" cy="252193"/>
          </a:xfrm>
        </p:grpSpPr>
        <p:grpSp>
          <p:nvGrpSpPr>
            <p:cNvPr id="4743" name="Google Shape;4743;p394"/>
            <p:cNvGrpSpPr/>
            <p:nvPr/>
          </p:nvGrpSpPr>
          <p:grpSpPr>
            <a:xfrm>
              <a:off x="989955" y="4603006"/>
              <a:ext cx="1981014" cy="211056"/>
              <a:chOff x="1644000" y="3136475"/>
              <a:chExt cx="5180475" cy="551925"/>
            </a:xfrm>
          </p:grpSpPr>
          <p:sp>
            <p:nvSpPr>
              <p:cNvPr id="4744" name="Google Shape;4744;p394"/>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94"/>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94"/>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94"/>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94"/>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94"/>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94"/>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94"/>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94"/>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94"/>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94"/>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94"/>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94"/>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94"/>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394"/>
            <p:cNvGrpSpPr/>
            <p:nvPr/>
          </p:nvGrpSpPr>
          <p:grpSpPr>
            <a:xfrm>
              <a:off x="617793" y="4562424"/>
              <a:ext cx="283664" cy="252193"/>
              <a:chOff x="617793" y="4562424"/>
              <a:chExt cx="283664" cy="252193"/>
            </a:xfrm>
          </p:grpSpPr>
          <p:sp>
            <p:nvSpPr>
              <p:cNvPr id="4759" name="Google Shape;4759;p394"/>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94"/>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94"/>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94"/>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94"/>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4764" name="Shape 4764"/>
        <p:cNvGrpSpPr/>
        <p:nvPr/>
      </p:nvGrpSpPr>
      <p:grpSpPr>
        <a:xfrm>
          <a:off x="0" y="0"/>
          <a:ext cx="0" cy="0"/>
          <a:chOff x="0" y="0"/>
          <a:chExt cx="0" cy="0"/>
        </a:xfrm>
      </p:grpSpPr>
      <p:sp>
        <p:nvSpPr>
          <p:cNvPr id="4765" name="Google Shape;4765;p395"/>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766" name="Google Shape;4766;p395"/>
          <p:cNvGrpSpPr/>
          <p:nvPr/>
        </p:nvGrpSpPr>
        <p:grpSpPr>
          <a:xfrm>
            <a:off x="639703" y="4545721"/>
            <a:ext cx="2281958" cy="269927"/>
            <a:chOff x="639703" y="4545721"/>
            <a:chExt cx="2281958" cy="269927"/>
          </a:xfrm>
        </p:grpSpPr>
        <p:grpSp>
          <p:nvGrpSpPr>
            <p:cNvPr id="4767" name="Google Shape;4767;p395"/>
            <p:cNvGrpSpPr/>
            <p:nvPr/>
          </p:nvGrpSpPr>
          <p:grpSpPr>
            <a:xfrm>
              <a:off x="639703" y="4545721"/>
              <a:ext cx="264488" cy="264501"/>
              <a:chOff x="639703" y="4545721"/>
              <a:chExt cx="264488" cy="264501"/>
            </a:xfrm>
          </p:grpSpPr>
          <p:sp>
            <p:nvSpPr>
              <p:cNvPr id="4768" name="Google Shape;4768;p395"/>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95"/>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95"/>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95"/>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95"/>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95"/>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95"/>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95"/>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395"/>
            <p:cNvGrpSpPr/>
            <p:nvPr/>
          </p:nvGrpSpPr>
          <p:grpSpPr>
            <a:xfrm>
              <a:off x="989818" y="4604847"/>
              <a:ext cx="1931844" cy="210801"/>
              <a:chOff x="1340225" y="2610825"/>
              <a:chExt cx="5581750" cy="609075"/>
            </a:xfrm>
          </p:grpSpPr>
          <p:sp>
            <p:nvSpPr>
              <p:cNvPr id="4777" name="Google Shape;4777;p395"/>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95"/>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95"/>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95"/>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95"/>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95"/>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95"/>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95"/>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95"/>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95"/>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95"/>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95"/>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95"/>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4790" name="Shape 4790"/>
        <p:cNvGrpSpPr/>
        <p:nvPr/>
      </p:nvGrpSpPr>
      <p:grpSpPr>
        <a:xfrm>
          <a:off x="0" y="0"/>
          <a:ext cx="0" cy="0"/>
          <a:chOff x="0" y="0"/>
          <a:chExt cx="0" cy="0"/>
        </a:xfrm>
      </p:grpSpPr>
      <p:sp>
        <p:nvSpPr>
          <p:cNvPr id="4791" name="Google Shape;4791;p396"/>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2" name="Google Shape;4792;p396"/>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793" name="Google Shape;4793;p396"/>
          <p:cNvGrpSpPr/>
          <p:nvPr/>
        </p:nvGrpSpPr>
        <p:grpSpPr>
          <a:xfrm>
            <a:off x="639703" y="4545721"/>
            <a:ext cx="2281958" cy="269927"/>
            <a:chOff x="639703" y="4545721"/>
            <a:chExt cx="2281958" cy="269927"/>
          </a:xfrm>
        </p:grpSpPr>
        <p:grpSp>
          <p:nvGrpSpPr>
            <p:cNvPr id="4794" name="Google Shape;4794;p396"/>
            <p:cNvGrpSpPr/>
            <p:nvPr/>
          </p:nvGrpSpPr>
          <p:grpSpPr>
            <a:xfrm>
              <a:off x="639703" y="4545721"/>
              <a:ext cx="264488" cy="264501"/>
              <a:chOff x="639703" y="4545721"/>
              <a:chExt cx="264488" cy="264501"/>
            </a:xfrm>
          </p:grpSpPr>
          <p:sp>
            <p:nvSpPr>
              <p:cNvPr id="4795" name="Google Shape;4795;p396"/>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96"/>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96"/>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96"/>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96"/>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96"/>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96"/>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96"/>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396"/>
            <p:cNvGrpSpPr/>
            <p:nvPr/>
          </p:nvGrpSpPr>
          <p:grpSpPr>
            <a:xfrm>
              <a:off x="989818" y="4604847"/>
              <a:ext cx="1931844" cy="210801"/>
              <a:chOff x="1340225" y="2610825"/>
              <a:chExt cx="5581750" cy="609075"/>
            </a:xfrm>
          </p:grpSpPr>
          <p:sp>
            <p:nvSpPr>
              <p:cNvPr id="4804" name="Google Shape;4804;p396"/>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96"/>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96"/>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96"/>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96"/>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96"/>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96"/>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96"/>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96"/>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96"/>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96"/>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96"/>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96"/>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4817" name="Shape 4817"/>
        <p:cNvGrpSpPr/>
        <p:nvPr/>
      </p:nvGrpSpPr>
      <p:grpSpPr>
        <a:xfrm>
          <a:off x="0" y="0"/>
          <a:ext cx="0" cy="0"/>
          <a:chOff x="0" y="0"/>
          <a:chExt cx="0" cy="0"/>
        </a:xfrm>
      </p:grpSpPr>
      <p:sp>
        <p:nvSpPr>
          <p:cNvPr id="4818" name="Google Shape;4818;p397"/>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819" name="Google Shape;4819;p397"/>
          <p:cNvGrpSpPr/>
          <p:nvPr/>
        </p:nvGrpSpPr>
        <p:grpSpPr>
          <a:xfrm>
            <a:off x="617758" y="4545787"/>
            <a:ext cx="1980069" cy="281165"/>
            <a:chOff x="617758" y="4545787"/>
            <a:chExt cx="1980069" cy="281165"/>
          </a:xfrm>
        </p:grpSpPr>
        <p:grpSp>
          <p:nvGrpSpPr>
            <p:cNvPr id="4820" name="Google Shape;4820;p397"/>
            <p:cNvGrpSpPr/>
            <p:nvPr/>
          </p:nvGrpSpPr>
          <p:grpSpPr>
            <a:xfrm>
              <a:off x="992087" y="4616099"/>
              <a:ext cx="1605739" cy="189759"/>
              <a:chOff x="2288108" y="-580061"/>
              <a:chExt cx="6068554" cy="717156"/>
            </a:xfrm>
          </p:grpSpPr>
          <p:sp>
            <p:nvSpPr>
              <p:cNvPr id="4821" name="Google Shape;4821;p397"/>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97"/>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97"/>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97"/>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97"/>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97"/>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97"/>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97"/>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97"/>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97"/>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97"/>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97"/>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97"/>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97"/>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97"/>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97"/>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397"/>
            <p:cNvGrpSpPr/>
            <p:nvPr/>
          </p:nvGrpSpPr>
          <p:grpSpPr>
            <a:xfrm>
              <a:off x="617758" y="4545787"/>
              <a:ext cx="281169" cy="281165"/>
              <a:chOff x="617758" y="4545787"/>
              <a:chExt cx="281169" cy="281165"/>
            </a:xfrm>
          </p:grpSpPr>
          <p:sp>
            <p:nvSpPr>
              <p:cNvPr id="4838" name="Google Shape;4838;p397"/>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97"/>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97"/>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97"/>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97"/>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4843" name="Shape 4843"/>
        <p:cNvGrpSpPr/>
        <p:nvPr/>
      </p:nvGrpSpPr>
      <p:grpSpPr>
        <a:xfrm>
          <a:off x="0" y="0"/>
          <a:ext cx="0" cy="0"/>
          <a:chOff x="0" y="0"/>
          <a:chExt cx="0" cy="0"/>
        </a:xfrm>
      </p:grpSpPr>
      <p:sp>
        <p:nvSpPr>
          <p:cNvPr id="4844" name="Google Shape;4844;p398"/>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5" name="Google Shape;4845;p398"/>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846" name="Google Shape;4846;p398"/>
          <p:cNvGrpSpPr/>
          <p:nvPr/>
        </p:nvGrpSpPr>
        <p:grpSpPr>
          <a:xfrm>
            <a:off x="617758" y="4545787"/>
            <a:ext cx="1980069" cy="281165"/>
            <a:chOff x="617758" y="4545787"/>
            <a:chExt cx="1980069" cy="281165"/>
          </a:xfrm>
        </p:grpSpPr>
        <p:grpSp>
          <p:nvGrpSpPr>
            <p:cNvPr id="4847" name="Google Shape;4847;p398"/>
            <p:cNvGrpSpPr/>
            <p:nvPr/>
          </p:nvGrpSpPr>
          <p:grpSpPr>
            <a:xfrm>
              <a:off x="992087" y="4616099"/>
              <a:ext cx="1605739" cy="189759"/>
              <a:chOff x="2288108" y="-580061"/>
              <a:chExt cx="6068554" cy="717156"/>
            </a:xfrm>
          </p:grpSpPr>
          <p:sp>
            <p:nvSpPr>
              <p:cNvPr id="4848" name="Google Shape;4848;p398"/>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98"/>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98"/>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98"/>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98"/>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98"/>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98"/>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98"/>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98"/>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98"/>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98"/>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98"/>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98"/>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98"/>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98"/>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98"/>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398"/>
            <p:cNvGrpSpPr/>
            <p:nvPr/>
          </p:nvGrpSpPr>
          <p:grpSpPr>
            <a:xfrm>
              <a:off x="617758" y="4545787"/>
              <a:ext cx="281169" cy="281165"/>
              <a:chOff x="617758" y="4545787"/>
              <a:chExt cx="281169" cy="281165"/>
            </a:xfrm>
          </p:grpSpPr>
          <p:sp>
            <p:nvSpPr>
              <p:cNvPr id="4865" name="Google Shape;4865;p398"/>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98"/>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98"/>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98"/>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98"/>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9">
    <p:spTree>
      <p:nvGrpSpPr>
        <p:cNvPr id="1255" name="Shape 1255"/>
        <p:cNvGrpSpPr/>
        <p:nvPr/>
      </p:nvGrpSpPr>
      <p:grpSpPr>
        <a:xfrm>
          <a:off x="0" y="0"/>
          <a:ext cx="0" cy="0"/>
          <a:chOff x="0" y="0"/>
          <a:chExt cx="0" cy="0"/>
        </a:xfrm>
      </p:grpSpPr>
      <p:pic>
        <p:nvPicPr>
          <p:cNvPr id="1256" name="Google Shape;1256;p40"/>
          <p:cNvPicPr preferRelativeResize="0"/>
          <p:nvPr/>
        </p:nvPicPr>
        <p:blipFill rotWithShape="1">
          <a:blip r:embed="rId2">
            <a:alphaModFix/>
          </a:blip>
          <a:srcRect b="3703" l="0" r="0" t="11922"/>
          <a:stretch/>
        </p:blipFill>
        <p:spPr>
          <a:xfrm>
            <a:off x="0" y="0"/>
            <a:ext cx="9144000" cy="5143500"/>
          </a:xfrm>
          <a:prstGeom prst="rect">
            <a:avLst/>
          </a:prstGeom>
          <a:noFill/>
          <a:ln>
            <a:noFill/>
          </a:ln>
        </p:spPr>
      </p:pic>
      <p:pic>
        <p:nvPicPr>
          <p:cNvPr id="1257" name="Google Shape;1257;p40"/>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58" name="Google Shape;1258;p40"/>
          <p:cNvSpPr/>
          <p:nvPr/>
        </p:nvSpPr>
        <p:spPr>
          <a:xfrm>
            <a:off x="1404466" y="287762"/>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0"/>
          <p:cNvSpPr/>
          <p:nvPr/>
        </p:nvSpPr>
        <p:spPr>
          <a:xfrm>
            <a:off x="4844234" y="229799"/>
            <a:ext cx="2895300" cy="2895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0"/>
          <p:cNvSpPr txBox="1"/>
          <p:nvPr>
            <p:ph idx="1" type="subTitle"/>
          </p:nvPr>
        </p:nvSpPr>
        <p:spPr>
          <a:xfrm>
            <a:off x="1923825" y="1973025"/>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61" name="Google Shape;1261;p40"/>
          <p:cNvSpPr txBox="1"/>
          <p:nvPr>
            <p:ph type="title"/>
          </p:nvPr>
        </p:nvSpPr>
        <p:spPr>
          <a:xfrm>
            <a:off x="1923825" y="1229725"/>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62" name="Google Shape;1262;p40"/>
          <p:cNvSpPr txBox="1"/>
          <p:nvPr>
            <p:ph idx="2" type="subTitle"/>
          </p:nvPr>
        </p:nvSpPr>
        <p:spPr>
          <a:xfrm>
            <a:off x="5078200" y="1097175"/>
            <a:ext cx="2458500" cy="10281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63" name="Google Shape;1263;p40"/>
          <p:cNvSpPr txBox="1"/>
          <p:nvPr/>
        </p:nvSpPr>
        <p:spPr>
          <a:xfrm>
            <a:off x="59672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sp>
        <p:nvSpPr>
          <p:cNvPr id="1264" name="Google Shape;1264;p40"/>
          <p:cNvSpPr/>
          <p:nvPr/>
        </p:nvSpPr>
        <p:spPr>
          <a:xfrm>
            <a:off x="5270436"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pic>
        <p:nvPicPr>
          <p:cNvPr id="1265" name="Google Shape;1265;p4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66" name="Google Shape;1266;p40"/>
          <p:cNvSpPr txBox="1"/>
          <p:nvPr>
            <p:ph idx="3" type="subTitle"/>
          </p:nvPr>
        </p:nvSpPr>
        <p:spPr>
          <a:xfrm>
            <a:off x="52036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67" name="Google Shape;1267;p40"/>
          <p:cNvSpPr txBox="1"/>
          <p:nvPr/>
        </p:nvSpPr>
        <p:spPr>
          <a:xfrm>
            <a:off x="74925" y="8552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layer, then send your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photo to the back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4870" name="Shape 4870"/>
        <p:cNvGrpSpPr/>
        <p:nvPr/>
      </p:nvGrpSpPr>
      <p:grpSpPr>
        <a:xfrm>
          <a:off x="0" y="0"/>
          <a:ext cx="0" cy="0"/>
          <a:chOff x="0" y="0"/>
          <a:chExt cx="0" cy="0"/>
        </a:xfrm>
      </p:grpSpPr>
      <p:sp>
        <p:nvSpPr>
          <p:cNvPr id="4871" name="Google Shape;4871;p399"/>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4872" name="Google Shape;4872;p399"/>
          <p:cNvGrpSpPr/>
          <p:nvPr/>
        </p:nvGrpSpPr>
        <p:grpSpPr>
          <a:xfrm>
            <a:off x="761950" y="4602545"/>
            <a:ext cx="659482" cy="163445"/>
            <a:chOff x="2270225" y="2532665"/>
            <a:chExt cx="2492373" cy="617707"/>
          </a:xfrm>
        </p:grpSpPr>
        <p:sp>
          <p:nvSpPr>
            <p:cNvPr id="4873" name="Google Shape;4873;p399"/>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99"/>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99"/>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99"/>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99"/>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99"/>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4879" name="Shape 4879"/>
        <p:cNvGrpSpPr/>
        <p:nvPr/>
      </p:nvGrpSpPr>
      <p:grpSpPr>
        <a:xfrm>
          <a:off x="0" y="0"/>
          <a:ext cx="0" cy="0"/>
          <a:chOff x="0" y="0"/>
          <a:chExt cx="0" cy="0"/>
        </a:xfrm>
      </p:grpSpPr>
      <p:sp>
        <p:nvSpPr>
          <p:cNvPr id="4880" name="Google Shape;4880;p400"/>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1" name="Google Shape;4881;p400"/>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882" name="Google Shape;4882;p400"/>
          <p:cNvGrpSpPr/>
          <p:nvPr/>
        </p:nvGrpSpPr>
        <p:grpSpPr>
          <a:xfrm>
            <a:off x="761950" y="4602545"/>
            <a:ext cx="659482" cy="163445"/>
            <a:chOff x="2270225" y="2532665"/>
            <a:chExt cx="2492373" cy="617707"/>
          </a:xfrm>
        </p:grpSpPr>
        <p:sp>
          <p:nvSpPr>
            <p:cNvPr id="4883" name="Google Shape;4883;p400"/>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400"/>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400"/>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400"/>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400"/>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400"/>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4889" name="Shape 4889"/>
        <p:cNvGrpSpPr/>
        <p:nvPr/>
      </p:nvGrpSpPr>
      <p:grpSpPr>
        <a:xfrm>
          <a:off x="0" y="0"/>
          <a:ext cx="0" cy="0"/>
          <a:chOff x="0" y="0"/>
          <a:chExt cx="0" cy="0"/>
        </a:xfrm>
      </p:grpSpPr>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90" name="Shape 4890"/>
        <p:cNvGrpSpPr/>
        <p:nvPr/>
      </p:nvGrpSpPr>
      <p:grpSpPr>
        <a:xfrm>
          <a:off x="0" y="0"/>
          <a:ext cx="0" cy="0"/>
          <a:chOff x="0" y="0"/>
          <a:chExt cx="0" cy="0"/>
        </a:xfrm>
      </p:grpSpPr>
      <p:sp>
        <p:nvSpPr>
          <p:cNvPr id="4891" name="Google Shape;4891;p402"/>
          <p:cNvSpPr txBox="1"/>
          <p:nvPr>
            <p:ph type="title"/>
          </p:nvPr>
        </p:nvSpPr>
        <p:spPr>
          <a:xfrm>
            <a:off x="311700" y="445025"/>
            <a:ext cx="8520600" cy="5727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892" name="Google Shape;4892;p402"/>
          <p:cNvSpPr txBox="1"/>
          <p:nvPr>
            <p:ph idx="1" type="body"/>
          </p:nvPr>
        </p:nvSpPr>
        <p:spPr>
          <a:xfrm>
            <a:off x="311700" y="1152475"/>
            <a:ext cx="8520600" cy="34164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893" name="Google Shape;4893;p4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94" name="Shape 4894"/>
        <p:cNvGrpSpPr/>
        <p:nvPr/>
      </p:nvGrpSpPr>
      <p:grpSpPr>
        <a:xfrm>
          <a:off x="0" y="0"/>
          <a:ext cx="0" cy="0"/>
          <a:chOff x="0" y="0"/>
          <a:chExt cx="0" cy="0"/>
        </a:xfrm>
      </p:grpSpPr>
      <p:sp>
        <p:nvSpPr>
          <p:cNvPr id="4895" name="Google Shape;4895;p4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4896" name="Google Shape;4896;p40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97" name="Google Shape;4897;p4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_1">
    <p:spTree>
      <p:nvGrpSpPr>
        <p:cNvPr id="4898" name="Shape 4898"/>
        <p:cNvGrpSpPr/>
        <p:nvPr/>
      </p:nvGrpSpPr>
      <p:grpSpPr>
        <a:xfrm>
          <a:off x="0" y="0"/>
          <a:ext cx="0" cy="0"/>
          <a:chOff x="0" y="0"/>
          <a:chExt cx="0" cy="0"/>
        </a:xfrm>
      </p:grpSpPr>
      <p:grpSp>
        <p:nvGrpSpPr>
          <p:cNvPr id="4899" name="Google Shape;4899;p404"/>
          <p:cNvGrpSpPr/>
          <p:nvPr/>
        </p:nvGrpSpPr>
        <p:grpSpPr>
          <a:xfrm>
            <a:off x="409957" y="4433682"/>
            <a:ext cx="2143330" cy="562473"/>
            <a:chOff x="831227" y="1197994"/>
            <a:chExt cx="2449800" cy="642900"/>
          </a:xfrm>
        </p:grpSpPr>
        <p:grpSp>
          <p:nvGrpSpPr>
            <p:cNvPr id="4900" name="Google Shape;4900;p404"/>
            <p:cNvGrpSpPr/>
            <p:nvPr/>
          </p:nvGrpSpPr>
          <p:grpSpPr>
            <a:xfrm>
              <a:off x="1045677" y="1364131"/>
              <a:ext cx="2028965" cy="317954"/>
              <a:chOff x="1045677" y="1364131"/>
              <a:chExt cx="2028965" cy="317954"/>
            </a:xfrm>
          </p:grpSpPr>
          <p:grpSp>
            <p:nvGrpSpPr>
              <p:cNvPr id="4901" name="Google Shape;4901;p404"/>
              <p:cNvGrpSpPr/>
              <p:nvPr/>
            </p:nvGrpSpPr>
            <p:grpSpPr>
              <a:xfrm>
                <a:off x="1045677" y="1364131"/>
                <a:ext cx="376033" cy="302438"/>
                <a:chOff x="1045677" y="1364131"/>
                <a:chExt cx="376033" cy="302438"/>
              </a:xfrm>
            </p:grpSpPr>
            <p:sp>
              <p:nvSpPr>
                <p:cNvPr id="4902" name="Google Shape;4902;p40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40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40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40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404"/>
              <p:cNvGrpSpPr/>
              <p:nvPr/>
            </p:nvGrpSpPr>
            <p:grpSpPr>
              <a:xfrm>
                <a:off x="1532346" y="1409239"/>
                <a:ext cx="1542296" cy="272846"/>
                <a:chOff x="1532346" y="1409239"/>
                <a:chExt cx="1542296" cy="272846"/>
              </a:xfrm>
            </p:grpSpPr>
            <p:sp>
              <p:nvSpPr>
                <p:cNvPr id="4907" name="Google Shape;4907;p40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908" name="Google Shape;4908;p404"/>
                <p:cNvGrpSpPr/>
                <p:nvPr/>
              </p:nvGrpSpPr>
              <p:grpSpPr>
                <a:xfrm>
                  <a:off x="2430564" y="1427610"/>
                  <a:ext cx="644078" cy="193336"/>
                  <a:chOff x="2430564" y="1427610"/>
                  <a:chExt cx="644078" cy="193336"/>
                </a:xfrm>
              </p:grpSpPr>
              <p:sp>
                <p:nvSpPr>
                  <p:cNvPr id="4909" name="Google Shape;4909;p40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40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40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40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40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14" name="Google Shape;4914;p40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5" name="Google Shape;4915;p404"/>
          <p:cNvSpPr txBox="1"/>
          <p:nvPr>
            <p:ph type="title"/>
          </p:nvPr>
        </p:nvSpPr>
        <p:spPr>
          <a:xfrm>
            <a:off x="685800" y="1485900"/>
            <a:ext cx="5366400" cy="19431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4916" name="Shape 4916"/>
        <p:cNvGrpSpPr/>
        <p:nvPr/>
      </p:nvGrpSpPr>
      <p:grpSpPr>
        <a:xfrm>
          <a:off x="0" y="0"/>
          <a:ext cx="0" cy="0"/>
          <a:chOff x="0" y="0"/>
          <a:chExt cx="0" cy="0"/>
        </a:xfrm>
      </p:grpSpPr>
      <p:sp>
        <p:nvSpPr>
          <p:cNvPr id="4917" name="Google Shape;4917;p405"/>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8" name="Google Shape;4918;p405"/>
          <p:cNvSpPr txBox="1"/>
          <p:nvPr>
            <p:ph idx="1" type="body"/>
          </p:nvPr>
        </p:nvSpPr>
        <p:spPr>
          <a:xfrm>
            <a:off x="5257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19" name="Google Shape;4919;p405"/>
          <p:cNvSpPr txBox="1"/>
          <p:nvPr>
            <p:ph idx="2" type="body"/>
          </p:nvPr>
        </p:nvSpPr>
        <p:spPr>
          <a:xfrm>
            <a:off x="685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20" name="Google Shape;4920;p405"/>
          <p:cNvSpPr txBox="1"/>
          <p:nvPr>
            <p:ph idx="3" type="body"/>
          </p:nvPr>
        </p:nvSpPr>
        <p:spPr>
          <a:xfrm>
            <a:off x="2971800" y="1638300"/>
            <a:ext cx="2286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921" name="Google Shape;4921;p405"/>
          <p:cNvGrpSpPr/>
          <p:nvPr/>
        </p:nvGrpSpPr>
        <p:grpSpPr>
          <a:xfrm>
            <a:off x="409957" y="4433682"/>
            <a:ext cx="2143330" cy="562473"/>
            <a:chOff x="831227" y="1197994"/>
            <a:chExt cx="2449800" cy="642900"/>
          </a:xfrm>
        </p:grpSpPr>
        <p:grpSp>
          <p:nvGrpSpPr>
            <p:cNvPr id="4922" name="Google Shape;4922;p405"/>
            <p:cNvGrpSpPr/>
            <p:nvPr/>
          </p:nvGrpSpPr>
          <p:grpSpPr>
            <a:xfrm>
              <a:off x="1045677" y="1364131"/>
              <a:ext cx="2028965" cy="317954"/>
              <a:chOff x="1045677" y="1364131"/>
              <a:chExt cx="2028965" cy="317954"/>
            </a:xfrm>
          </p:grpSpPr>
          <p:grpSp>
            <p:nvGrpSpPr>
              <p:cNvPr id="4923" name="Google Shape;4923;p405"/>
              <p:cNvGrpSpPr/>
              <p:nvPr/>
            </p:nvGrpSpPr>
            <p:grpSpPr>
              <a:xfrm>
                <a:off x="1045677" y="1364131"/>
                <a:ext cx="376033" cy="302438"/>
                <a:chOff x="1045677" y="1364131"/>
                <a:chExt cx="376033" cy="302438"/>
              </a:xfrm>
            </p:grpSpPr>
            <p:sp>
              <p:nvSpPr>
                <p:cNvPr id="4924" name="Google Shape;4924;p40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40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40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40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405"/>
              <p:cNvGrpSpPr/>
              <p:nvPr/>
            </p:nvGrpSpPr>
            <p:grpSpPr>
              <a:xfrm>
                <a:off x="1532346" y="1409239"/>
                <a:ext cx="1542296" cy="272846"/>
                <a:chOff x="1532346" y="1409239"/>
                <a:chExt cx="1542296" cy="272846"/>
              </a:xfrm>
            </p:grpSpPr>
            <p:sp>
              <p:nvSpPr>
                <p:cNvPr id="4929" name="Google Shape;4929;p40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930" name="Google Shape;4930;p405"/>
                <p:cNvGrpSpPr/>
                <p:nvPr/>
              </p:nvGrpSpPr>
              <p:grpSpPr>
                <a:xfrm>
                  <a:off x="2430564" y="1427610"/>
                  <a:ext cx="644078" cy="193336"/>
                  <a:chOff x="2430564" y="1427610"/>
                  <a:chExt cx="644078" cy="193336"/>
                </a:xfrm>
              </p:grpSpPr>
              <p:sp>
                <p:nvSpPr>
                  <p:cNvPr id="4931" name="Google Shape;4931;p40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40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40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40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40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36" name="Google Shape;4936;p40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4937" name="Shape 4937"/>
        <p:cNvGrpSpPr/>
        <p:nvPr/>
      </p:nvGrpSpPr>
      <p:grpSpPr>
        <a:xfrm>
          <a:off x="0" y="0"/>
          <a:ext cx="0" cy="0"/>
          <a:chOff x="0" y="0"/>
          <a:chExt cx="0" cy="0"/>
        </a:xfrm>
      </p:grpSpPr>
      <p:sp>
        <p:nvSpPr>
          <p:cNvPr id="4938" name="Google Shape;4938;p406"/>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39" name="Google Shape;4939;p406"/>
          <p:cNvGrpSpPr/>
          <p:nvPr/>
        </p:nvGrpSpPr>
        <p:grpSpPr>
          <a:xfrm>
            <a:off x="409957" y="4433682"/>
            <a:ext cx="2143330" cy="562473"/>
            <a:chOff x="831227" y="1197994"/>
            <a:chExt cx="2449800" cy="642900"/>
          </a:xfrm>
        </p:grpSpPr>
        <p:grpSp>
          <p:nvGrpSpPr>
            <p:cNvPr id="4940" name="Google Shape;4940;p406"/>
            <p:cNvGrpSpPr/>
            <p:nvPr/>
          </p:nvGrpSpPr>
          <p:grpSpPr>
            <a:xfrm>
              <a:off x="1045677" y="1364131"/>
              <a:ext cx="2028965" cy="317954"/>
              <a:chOff x="1045677" y="1364131"/>
              <a:chExt cx="2028965" cy="317954"/>
            </a:xfrm>
          </p:grpSpPr>
          <p:grpSp>
            <p:nvGrpSpPr>
              <p:cNvPr id="4941" name="Google Shape;4941;p406"/>
              <p:cNvGrpSpPr/>
              <p:nvPr/>
            </p:nvGrpSpPr>
            <p:grpSpPr>
              <a:xfrm>
                <a:off x="1045677" y="1364131"/>
                <a:ext cx="376033" cy="302438"/>
                <a:chOff x="1045677" y="1364131"/>
                <a:chExt cx="376033" cy="302438"/>
              </a:xfrm>
            </p:grpSpPr>
            <p:sp>
              <p:nvSpPr>
                <p:cNvPr id="4942" name="Google Shape;4942;p40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40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40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40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406"/>
              <p:cNvGrpSpPr/>
              <p:nvPr/>
            </p:nvGrpSpPr>
            <p:grpSpPr>
              <a:xfrm>
                <a:off x="1532346" y="1409239"/>
                <a:ext cx="1542296" cy="272846"/>
                <a:chOff x="1532346" y="1409239"/>
                <a:chExt cx="1542296" cy="272846"/>
              </a:xfrm>
            </p:grpSpPr>
            <p:sp>
              <p:nvSpPr>
                <p:cNvPr id="4947" name="Google Shape;4947;p40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948" name="Google Shape;4948;p406"/>
                <p:cNvGrpSpPr/>
                <p:nvPr/>
              </p:nvGrpSpPr>
              <p:grpSpPr>
                <a:xfrm>
                  <a:off x="2430564" y="1427610"/>
                  <a:ext cx="644078" cy="193336"/>
                  <a:chOff x="2430564" y="1427610"/>
                  <a:chExt cx="644078" cy="193336"/>
                </a:xfrm>
              </p:grpSpPr>
              <p:sp>
                <p:nvSpPr>
                  <p:cNvPr id="4949" name="Google Shape;4949;p40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40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40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40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40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54" name="Google Shape;4954;p40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4955" name="Shape 4955"/>
        <p:cNvGrpSpPr/>
        <p:nvPr/>
      </p:nvGrpSpPr>
      <p:grpSpPr>
        <a:xfrm>
          <a:off x="0" y="0"/>
          <a:ext cx="0" cy="0"/>
          <a:chOff x="0" y="0"/>
          <a:chExt cx="0" cy="0"/>
        </a:xfrm>
      </p:grpSpPr>
      <p:sp>
        <p:nvSpPr>
          <p:cNvPr id="4956" name="Google Shape;4956;p407"/>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7" name="Google Shape;4957;p407"/>
          <p:cNvSpPr txBox="1"/>
          <p:nvPr>
            <p:ph idx="1" type="body"/>
          </p:nvPr>
        </p:nvSpPr>
        <p:spPr>
          <a:xfrm>
            <a:off x="685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58" name="Google Shape;4958;p407"/>
          <p:cNvSpPr txBox="1"/>
          <p:nvPr>
            <p:ph idx="2" type="body"/>
          </p:nvPr>
        </p:nvSpPr>
        <p:spPr>
          <a:xfrm>
            <a:off x="2209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59" name="Google Shape;4959;p407"/>
          <p:cNvSpPr txBox="1"/>
          <p:nvPr>
            <p:ph idx="3" type="body"/>
          </p:nvPr>
        </p:nvSpPr>
        <p:spPr>
          <a:xfrm>
            <a:off x="3733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60" name="Google Shape;4960;p407"/>
          <p:cNvSpPr txBox="1"/>
          <p:nvPr>
            <p:ph idx="4" type="body"/>
          </p:nvPr>
        </p:nvSpPr>
        <p:spPr>
          <a:xfrm>
            <a:off x="5257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61" name="Google Shape;4961;p407"/>
          <p:cNvSpPr txBox="1"/>
          <p:nvPr>
            <p:ph idx="5" type="body"/>
          </p:nvPr>
        </p:nvSpPr>
        <p:spPr>
          <a:xfrm>
            <a:off x="6781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962" name="Google Shape;4962;p407"/>
          <p:cNvGrpSpPr/>
          <p:nvPr/>
        </p:nvGrpSpPr>
        <p:grpSpPr>
          <a:xfrm>
            <a:off x="409957" y="4433682"/>
            <a:ext cx="2143330" cy="562473"/>
            <a:chOff x="831227" y="1197994"/>
            <a:chExt cx="2449800" cy="642900"/>
          </a:xfrm>
        </p:grpSpPr>
        <p:grpSp>
          <p:nvGrpSpPr>
            <p:cNvPr id="4963" name="Google Shape;4963;p407"/>
            <p:cNvGrpSpPr/>
            <p:nvPr/>
          </p:nvGrpSpPr>
          <p:grpSpPr>
            <a:xfrm>
              <a:off x="1045677" y="1364131"/>
              <a:ext cx="2028965" cy="317954"/>
              <a:chOff x="1045677" y="1364131"/>
              <a:chExt cx="2028965" cy="317954"/>
            </a:xfrm>
          </p:grpSpPr>
          <p:grpSp>
            <p:nvGrpSpPr>
              <p:cNvPr id="4964" name="Google Shape;4964;p407"/>
              <p:cNvGrpSpPr/>
              <p:nvPr/>
            </p:nvGrpSpPr>
            <p:grpSpPr>
              <a:xfrm>
                <a:off x="1045677" y="1364131"/>
                <a:ext cx="376033" cy="302438"/>
                <a:chOff x="1045677" y="1364131"/>
                <a:chExt cx="376033" cy="302438"/>
              </a:xfrm>
            </p:grpSpPr>
            <p:sp>
              <p:nvSpPr>
                <p:cNvPr id="4965" name="Google Shape;4965;p40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40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40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40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407"/>
              <p:cNvGrpSpPr/>
              <p:nvPr/>
            </p:nvGrpSpPr>
            <p:grpSpPr>
              <a:xfrm>
                <a:off x="1532346" y="1409239"/>
                <a:ext cx="1542296" cy="272846"/>
                <a:chOff x="1532346" y="1409239"/>
                <a:chExt cx="1542296" cy="272846"/>
              </a:xfrm>
            </p:grpSpPr>
            <p:sp>
              <p:nvSpPr>
                <p:cNvPr id="4970" name="Google Shape;4970;p40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971" name="Google Shape;4971;p407"/>
                <p:cNvGrpSpPr/>
                <p:nvPr/>
              </p:nvGrpSpPr>
              <p:grpSpPr>
                <a:xfrm>
                  <a:off x="2430564" y="1427610"/>
                  <a:ext cx="644078" cy="193336"/>
                  <a:chOff x="2430564" y="1427610"/>
                  <a:chExt cx="644078" cy="193336"/>
                </a:xfrm>
              </p:grpSpPr>
              <p:sp>
                <p:nvSpPr>
                  <p:cNvPr id="4972" name="Google Shape;4972;p40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40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40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40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40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77" name="Google Shape;4977;p40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4978" name="Shape 4978"/>
        <p:cNvGrpSpPr/>
        <p:nvPr/>
      </p:nvGrpSpPr>
      <p:grpSpPr>
        <a:xfrm>
          <a:off x="0" y="0"/>
          <a:ext cx="0" cy="0"/>
          <a:chOff x="0" y="0"/>
          <a:chExt cx="0" cy="0"/>
        </a:xfrm>
      </p:grpSpPr>
      <p:sp>
        <p:nvSpPr>
          <p:cNvPr id="4979" name="Google Shape;4979;p408"/>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0" name="Google Shape;4980;p408"/>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4981" name="Google Shape;4981;p408"/>
          <p:cNvGrpSpPr/>
          <p:nvPr/>
        </p:nvGrpSpPr>
        <p:grpSpPr>
          <a:xfrm>
            <a:off x="409957" y="4433682"/>
            <a:ext cx="2143330" cy="562473"/>
            <a:chOff x="831227" y="1197994"/>
            <a:chExt cx="2449800" cy="642900"/>
          </a:xfrm>
        </p:grpSpPr>
        <p:grpSp>
          <p:nvGrpSpPr>
            <p:cNvPr id="4982" name="Google Shape;4982;p408"/>
            <p:cNvGrpSpPr/>
            <p:nvPr/>
          </p:nvGrpSpPr>
          <p:grpSpPr>
            <a:xfrm>
              <a:off x="1045677" y="1364131"/>
              <a:ext cx="2028965" cy="317954"/>
              <a:chOff x="1045677" y="1364131"/>
              <a:chExt cx="2028965" cy="317954"/>
            </a:xfrm>
          </p:grpSpPr>
          <p:grpSp>
            <p:nvGrpSpPr>
              <p:cNvPr id="4983" name="Google Shape;4983;p408"/>
              <p:cNvGrpSpPr/>
              <p:nvPr/>
            </p:nvGrpSpPr>
            <p:grpSpPr>
              <a:xfrm>
                <a:off x="1045677" y="1364131"/>
                <a:ext cx="376033" cy="302438"/>
                <a:chOff x="1045677" y="1364131"/>
                <a:chExt cx="376033" cy="302438"/>
              </a:xfrm>
            </p:grpSpPr>
            <p:sp>
              <p:nvSpPr>
                <p:cNvPr id="4984" name="Google Shape;4984;p40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40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40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40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408"/>
              <p:cNvGrpSpPr/>
              <p:nvPr/>
            </p:nvGrpSpPr>
            <p:grpSpPr>
              <a:xfrm>
                <a:off x="1532346" y="1409239"/>
                <a:ext cx="1542296" cy="272846"/>
                <a:chOff x="1532346" y="1409239"/>
                <a:chExt cx="1542296" cy="272846"/>
              </a:xfrm>
            </p:grpSpPr>
            <p:sp>
              <p:nvSpPr>
                <p:cNvPr id="4989" name="Google Shape;4989;p40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4990" name="Google Shape;4990;p408"/>
                <p:cNvGrpSpPr/>
                <p:nvPr/>
              </p:nvGrpSpPr>
              <p:grpSpPr>
                <a:xfrm>
                  <a:off x="2430564" y="1427610"/>
                  <a:ext cx="644078" cy="193336"/>
                  <a:chOff x="2430564" y="1427610"/>
                  <a:chExt cx="644078" cy="193336"/>
                </a:xfrm>
              </p:grpSpPr>
              <p:sp>
                <p:nvSpPr>
                  <p:cNvPr id="4991" name="Google Shape;4991;p40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40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40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40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40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96" name="Google Shape;4996;p40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25" name="Shape 25"/>
        <p:cNvGrpSpPr/>
        <p:nvPr/>
      </p:nvGrpSpPr>
      <p:grpSpPr>
        <a:xfrm>
          <a:off x="0" y="0"/>
          <a:ext cx="0" cy="0"/>
          <a:chOff x="0" y="0"/>
          <a:chExt cx="0" cy="0"/>
        </a:xfrm>
      </p:grpSpPr>
      <p:sp>
        <p:nvSpPr>
          <p:cNvPr id="26" name="Google Shape;26;p5"/>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 name="Google Shape;27;p5"/>
          <p:cNvGrpSpPr/>
          <p:nvPr/>
        </p:nvGrpSpPr>
        <p:grpSpPr>
          <a:xfrm>
            <a:off x="386625" y="4747950"/>
            <a:ext cx="1796873" cy="400082"/>
            <a:chOff x="386625" y="4747950"/>
            <a:chExt cx="1796873" cy="400082"/>
          </a:xfrm>
        </p:grpSpPr>
        <p:grpSp>
          <p:nvGrpSpPr>
            <p:cNvPr id="28" name="Google Shape;28;p5"/>
            <p:cNvGrpSpPr/>
            <p:nvPr/>
          </p:nvGrpSpPr>
          <p:grpSpPr>
            <a:xfrm>
              <a:off x="386711" y="5114356"/>
              <a:ext cx="1796787" cy="33676"/>
              <a:chOff x="2031822" y="2229250"/>
              <a:chExt cx="2193612" cy="39900"/>
            </a:xfrm>
          </p:grpSpPr>
          <p:sp>
            <p:nvSpPr>
              <p:cNvPr id="29" name="Google Shape;29;p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 name="Google Shape;33;p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p:cSld name="CUSTOM_9_1">
    <p:spTree>
      <p:nvGrpSpPr>
        <p:cNvPr id="1268" name="Shape 1268"/>
        <p:cNvGrpSpPr/>
        <p:nvPr/>
      </p:nvGrpSpPr>
      <p:grpSpPr>
        <a:xfrm>
          <a:off x="0" y="0"/>
          <a:ext cx="0" cy="0"/>
          <a:chOff x="0" y="0"/>
          <a:chExt cx="0" cy="0"/>
        </a:xfrm>
      </p:grpSpPr>
      <p:pic>
        <p:nvPicPr>
          <p:cNvPr id="1269" name="Google Shape;1269;p41"/>
          <p:cNvPicPr preferRelativeResize="0"/>
          <p:nvPr/>
        </p:nvPicPr>
        <p:blipFill rotWithShape="1">
          <a:blip r:embed="rId2">
            <a:alphaModFix/>
          </a:blip>
          <a:srcRect b="3703" l="0" r="0" t="11914"/>
          <a:stretch/>
        </p:blipFill>
        <p:spPr>
          <a:xfrm>
            <a:off x="0" y="0"/>
            <a:ext cx="9144003" cy="5143501"/>
          </a:xfrm>
          <a:prstGeom prst="rect">
            <a:avLst/>
          </a:prstGeom>
          <a:noFill/>
          <a:ln>
            <a:noFill/>
          </a:ln>
        </p:spPr>
      </p:pic>
      <p:pic>
        <p:nvPicPr>
          <p:cNvPr id="1270" name="Google Shape;1270;p41"/>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71" name="Google Shape;1271;p41"/>
          <p:cNvSpPr/>
          <p:nvPr/>
        </p:nvSpPr>
        <p:spPr>
          <a:xfrm>
            <a:off x="3485965" y="262233"/>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41"/>
          <p:cNvSpPr txBox="1"/>
          <p:nvPr>
            <p:ph idx="1" type="subTitle"/>
          </p:nvPr>
        </p:nvSpPr>
        <p:spPr>
          <a:xfrm>
            <a:off x="4239600" y="2088550"/>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73" name="Google Shape;1273;p41"/>
          <p:cNvSpPr txBox="1"/>
          <p:nvPr>
            <p:ph type="title"/>
          </p:nvPr>
        </p:nvSpPr>
        <p:spPr>
          <a:xfrm>
            <a:off x="4239600" y="1345250"/>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74" name="Google Shape;1274;p41"/>
          <p:cNvSpPr/>
          <p:nvPr/>
        </p:nvSpPr>
        <p:spPr>
          <a:xfrm>
            <a:off x="1180535" y="229804"/>
            <a:ext cx="2895300" cy="2895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1"/>
          <p:cNvSpPr txBox="1"/>
          <p:nvPr>
            <p:ph idx="2" type="subTitle"/>
          </p:nvPr>
        </p:nvSpPr>
        <p:spPr>
          <a:xfrm>
            <a:off x="1421575" y="1097175"/>
            <a:ext cx="2413200" cy="10560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76" name="Google Shape;1276;p41"/>
          <p:cNvSpPr txBox="1"/>
          <p:nvPr/>
        </p:nvSpPr>
        <p:spPr>
          <a:xfrm>
            <a:off x="23035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pic>
        <p:nvPicPr>
          <p:cNvPr id="1277" name="Google Shape;1277;p41"/>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78" name="Google Shape;1278;p41"/>
          <p:cNvSpPr txBox="1"/>
          <p:nvPr>
            <p:ph idx="3" type="subTitle"/>
          </p:nvPr>
        </p:nvSpPr>
        <p:spPr>
          <a:xfrm>
            <a:off x="15399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79" name="Google Shape;1279;p41"/>
          <p:cNvSpPr txBox="1"/>
          <p:nvPr/>
        </p:nvSpPr>
        <p:spPr>
          <a:xfrm>
            <a:off x="7255925" y="105550"/>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
        <p:nvSpPr>
          <p:cNvPr id="1280" name="Google Shape;1280;p41"/>
          <p:cNvSpPr/>
          <p:nvPr/>
        </p:nvSpPr>
        <p:spPr>
          <a:xfrm>
            <a:off x="2810661"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4997" name="Shape 4997"/>
        <p:cNvGrpSpPr/>
        <p:nvPr/>
      </p:nvGrpSpPr>
      <p:grpSpPr>
        <a:xfrm>
          <a:off x="0" y="0"/>
          <a:ext cx="0" cy="0"/>
          <a:chOff x="0" y="0"/>
          <a:chExt cx="0" cy="0"/>
        </a:xfrm>
      </p:grpSpPr>
      <p:sp>
        <p:nvSpPr>
          <p:cNvPr id="4998" name="Google Shape;4998;p409"/>
          <p:cNvSpPr txBox="1"/>
          <p:nvPr>
            <p:ph type="title"/>
          </p:nvPr>
        </p:nvSpPr>
        <p:spPr>
          <a:xfrm>
            <a:off x="685800" y="1285800"/>
            <a:ext cx="6858000" cy="19149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9" name="Google Shape;4999;p409"/>
          <p:cNvSpPr txBox="1"/>
          <p:nvPr>
            <p:ph idx="1" type="subTitle"/>
          </p:nvPr>
        </p:nvSpPr>
        <p:spPr>
          <a:xfrm>
            <a:off x="685800" y="3352800"/>
            <a:ext cx="3810000" cy="5049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00" name="Google Shape;5000;p409"/>
          <p:cNvGrpSpPr/>
          <p:nvPr/>
        </p:nvGrpSpPr>
        <p:grpSpPr>
          <a:xfrm>
            <a:off x="409957" y="4433682"/>
            <a:ext cx="2143330" cy="562473"/>
            <a:chOff x="831227" y="1197994"/>
            <a:chExt cx="2449800" cy="642900"/>
          </a:xfrm>
        </p:grpSpPr>
        <p:grpSp>
          <p:nvGrpSpPr>
            <p:cNvPr id="5001" name="Google Shape;5001;p409"/>
            <p:cNvGrpSpPr/>
            <p:nvPr/>
          </p:nvGrpSpPr>
          <p:grpSpPr>
            <a:xfrm>
              <a:off x="1045677" y="1364131"/>
              <a:ext cx="2028965" cy="317954"/>
              <a:chOff x="1045677" y="1364131"/>
              <a:chExt cx="2028965" cy="317954"/>
            </a:xfrm>
          </p:grpSpPr>
          <p:grpSp>
            <p:nvGrpSpPr>
              <p:cNvPr id="5002" name="Google Shape;5002;p409"/>
              <p:cNvGrpSpPr/>
              <p:nvPr/>
            </p:nvGrpSpPr>
            <p:grpSpPr>
              <a:xfrm>
                <a:off x="1045677" y="1364131"/>
                <a:ext cx="376033" cy="302438"/>
                <a:chOff x="1045677" y="1364131"/>
                <a:chExt cx="376033" cy="302438"/>
              </a:xfrm>
            </p:grpSpPr>
            <p:sp>
              <p:nvSpPr>
                <p:cNvPr id="5003" name="Google Shape;5003;p40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40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40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40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409"/>
              <p:cNvGrpSpPr/>
              <p:nvPr/>
            </p:nvGrpSpPr>
            <p:grpSpPr>
              <a:xfrm>
                <a:off x="1532346" y="1409239"/>
                <a:ext cx="1542296" cy="272846"/>
                <a:chOff x="1532346" y="1409239"/>
                <a:chExt cx="1542296" cy="272846"/>
              </a:xfrm>
            </p:grpSpPr>
            <p:sp>
              <p:nvSpPr>
                <p:cNvPr id="5008" name="Google Shape;5008;p40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009" name="Google Shape;5009;p409"/>
                <p:cNvGrpSpPr/>
                <p:nvPr/>
              </p:nvGrpSpPr>
              <p:grpSpPr>
                <a:xfrm>
                  <a:off x="2430564" y="1427610"/>
                  <a:ext cx="644078" cy="193336"/>
                  <a:chOff x="2430564" y="1427610"/>
                  <a:chExt cx="644078" cy="193336"/>
                </a:xfrm>
              </p:grpSpPr>
              <p:sp>
                <p:nvSpPr>
                  <p:cNvPr id="5010" name="Google Shape;5010;p40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40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40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40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40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15" name="Google Shape;5015;p40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Blank">
  <p:cSld name="Blank">
    <p:spTree>
      <p:nvGrpSpPr>
        <p:cNvPr id="5016" name="Shape 5016"/>
        <p:cNvGrpSpPr/>
        <p:nvPr/>
      </p:nvGrpSpPr>
      <p:grpSpPr>
        <a:xfrm>
          <a:off x="0" y="0"/>
          <a:ext cx="0" cy="0"/>
          <a:chOff x="0" y="0"/>
          <a:chExt cx="0" cy="0"/>
        </a:xfrm>
      </p:grpSpPr>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1">
  <p:cSld name="CUSTOM_3_2">
    <p:spTree>
      <p:nvGrpSpPr>
        <p:cNvPr id="5017" name="Shape 5017"/>
        <p:cNvGrpSpPr/>
        <p:nvPr/>
      </p:nvGrpSpPr>
      <p:grpSpPr>
        <a:xfrm>
          <a:off x="0" y="0"/>
          <a:ext cx="0" cy="0"/>
          <a:chOff x="0" y="0"/>
          <a:chExt cx="0" cy="0"/>
        </a:xfrm>
      </p:grpSpPr>
      <p:sp>
        <p:nvSpPr>
          <p:cNvPr id="5018" name="Google Shape;5018;p411"/>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019" name="Google Shape;5019;p411"/>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020" name="Google Shape;5020;p411"/>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5021" name="Shape 5021"/>
        <p:cNvGrpSpPr/>
        <p:nvPr/>
      </p:nvGrpSpPr>
      <p:grpSpPr>
        <a:xfrm>
          <a:off x="0" y="0"/>
          <a:ext cx="0" cy="0"/>
          <a:chOff x="0" y="0"/>
          <a:chExt cx="0" cy="0"/>
        </a:xfrm>
      </p:grpSpPr>
      <p:grpSp>
        <p:nvGrpSpPr>
          <p:cNvPr id="5022" name="Google Shape;5022;p412"/>
          <p:cNvGrpSpPr/>
          <p:nvPr/>
        </p:nvGrpSpPr>
        <p:grpSpPr>
          <a:xfrm>
            <a:off x="409957" y="4433682"/>
            <a:ext cx="2143330" cy="562473"/>
            <a:chOff x="831227" y="1197994"/>
            <a:chExt cx="2449800" cy="642900"/>
          </a:xfrm>
        </p:grpSpPr>
        <p:grpSp>
          <p:nvGrpSpPr>
            <p:cNvPr id="5023" name="Google Shape;5023;p412"/>
            <p:cNvGrpSpPr/>
            <p:nvPr/>
          </p:nvGrpSpPr>
          <p:grpSpPr>
            <a:xfrm>
              <a:off x="1045677" y="1364131"/>
              <a:ext cx="2028965" cy="317954"/>
              <a:chOff x="1045677" y="1364131"/>
              <a:chExt cx="2028965" cy="317954"/>
            </a:xfrm>
          </p:grpSpPr>
          <p:grpSp>
            <p:nvGrpSpPr>
              <p:cNvPr id="5024" name="Google Shape;5024;p412"/>
              <p:cNvGrpSpPr/>
              <p:nvPr/>
            </p:nvGrpSpPr>
            <p:grpSpPr>
              <a:xfrm>
                <a:off x="1045677" y="1364131"/>
                <a:ext cx="376033" cy="302438"/>
                <a:chOff x="1045677" y="1364131"/>
                <a:chExt cx="376033" cy="302438"/>
              </a:xfrm>
            </p:grpSpPr>
            <p:sp>
              <p:nvSpPr>
                <p:cNvPr id="5025" name="Google Shape;5025;p41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41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41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41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412"/>
              <p:cNvGrpSpPr/>
              <p:nvPr/>
            </p:nvGrpSpPr>
            <p:grpSpPr>
              <a:xfrm>
                <a:off x="1532346" y="1409239"/>
                <a:ext cx="1542296" cy="272846"/>
                <a:chOff x="1532346" y="1409239"/>
                <a:chExt cx="1542296" cy="272846"/>
              </a:xfrm>
            </p:grpSpPr>
            <p:sp>
              <p:nvSpPr>
                <p:cNvPr id="5030" name="Google Shape;5030;p41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031" name="Google Shape;5031;p412"/>
                <p:cNvGrpSpPr/>
                <p:nvPr/>
              </p:nvGrpSpPr>
              <p:grpSpPr>
                <a:xfrm>
                  <a:off x="2430564" y="1427610"/>
                  <a:ext cx="644078" cy="193336"/>
                  <a:chOff x="2430564" y="1427610"/>
                  <a:chExt cx="644078" cy="193336"/>
                </a:xfrm>
              </p:grpSpPr>
              <p:sp>
                <p:nvSpPr>
                  <p:cNvPr id="5032" name="Google Shape;5032;p41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41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41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41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41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37" name="Google Shape;5037;p41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8" name="Google Shape;5038;p412"/>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9" name="Google Shape;5039;p412"/>
          <p:cNvSpPr txBox="1"/>
          <p:nvPr>
            <p:ph idx="1" type="body"/>
          </p:nvPr>
        </p:nvSpPr>
        <p:spPr>
          <a:xfrm>
            <a:off x="3733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040" name="Google Shape;5040;p412"/>
          <p:cNvSpPr txBox="1"/>
          <p:nvPr>
            <p:ph idx="2" type="body"/>
          </p:nvPr>
        </p:nvSpPr>
        <p:spPr>
          <a:xfrm>
            <a:off x="5257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041" name="Google Shape;5041;p412"/>
          <p:cNvSpPr txBox="1"/>
          <p:nvPr>
            <p:ph idx="3" type="body"/>
          </p:nvPr>
        </p:nvSpPr>
        <p:spPr>
          <a:xfrm>
            <a:off x="6781800" y="1209600"/>
            <a:ext cx="1524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5042" name="Shape 5042"/>
        <p:cNvGrpSpPr/>
        <p:nvPr/>
      </p:nvGrpSpPr>
      <p:grpSpPr>
        <a:xfrm>
          <a:off x="0" y="0"/>
          <a:ext cx="0" cy="0"/>
          <a:chOff x="0" y="0"/>
          <a:chExt cx="0" cy="0"/>
        </a:xfrm>
      </p:grpSpPr>
      <p:pic>
        <p:nvPicPr>
          <p:cNvPr id="5043" name="Google Shape;5043;p413"/>
          <p:cNvPicPr preferRelativeResize="0"/>
          <p:nvPr/>
        </p:nvPicPr>
        <p:blipFill rotWithShape="1">
          <a:blip r:embed="rId2">
            <a:alphaModFix/>
          </a:blip>
          <a:srcRect b="5007" l="0" r="0" t="4935"/>
          <a:stretch/>
        </p:blipFill>
        <p:spPr>
          <a:xfrm>
            <a:off x="0" y="-3722"/>
            <a:ext cx="9158131" cy="5147221"/>
          </a:xfrm>
          <a:prstGeom prst="rect">
            <a:avLst/>
          </a:prstGeom>
          <a:noFill/>
          <a:ln>
            <a:noFill/>
          </a:ln>
        </p:spPr>
      </p:pic>
      <p:sp>
        <p:nvSpPr>
          <p:cNvPr id="5044" name="Google Shape;5044;p413"/>
          <p:cNvSpPr/>
          <p:nvPr/>
        </p:nvSpPr>
        <p:spPr>
          <a:xfrm>
            <a:off x="0" y="0"/>
            <a:ext cx="9158100" cy="5147100"/>
          </a:xfrm>
          <a:prstGeom prst="rect">
            <a:avLst/>
          </a:prstGeom>
          <a:solidFill>
            <a:schemeClr val="lt1">
              <a:alpha val="498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5" name="Google Shape;5045;p413"/>
          <p:cNvSpPr/>
          <p:nvPr/>
        </p:nvSpPr>
        <p:spPr>
          <a:xfrm>
            <a:off x="3718848" y="508263"/>
            <a:ext cx="5425200" cy="4157100"/>
          </a:xfrm>
          <a:prstGeom prst="rect">
            <a:avLst/>
          </a:prstGeom>
          <a:solidFill>
            <a:schemeClr val="dk1">
              <a:alpha val="698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413"/>
          <p:cNvSpPr/>
          <p:nvPr/>
        </p:nvSpPr>
        <p:spPr>
          <a:xfrm>
            <a:off x="0" y="493200"/>
            <a:ext cx="3632700" cy="4172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47" name="Google Shape;5047;p413"/>
          <p:cNvPicPr preferRelativeResize="0"/>
          <p:nvPr/>
        </p:nvPicPr>
        <p:blipFill rotWithShape="1">
          <a:blip r:embed="rId3">
            <a:alphaModFix/>
          </a:blip>
          <a:srcRect b="0" l="0" r="0" t="0"/>
          <a:stretch/>
        </p:blipFill>
        <p:spPr>
          <a:xfrm>
            <a:off x="386625" y="4845590"/>
            <a:ext cx="868051" cy="155525"/>
          </a:xfrm>
          <a:prstGeom prst="rect">
            <a:avLst/>
          </a:prstGeom>
          <a:noFill/>
          <a:ln>
            <a:noFill/>
          </a:ln>
        </p:spPr>
      </p:pic>
      <p:grpSp>
        <p:nvGrpSpPr>
          <p:cNvPr id="5048" name="Google Shape;5048;p413"/>
          <p:cNvGrpSpPr/>
          <p:nvPr/>
        </p:nvGrpSpPr>
        <p:grpSpPr>
          <a:xfrm>
            <a:off x="386711" y="5117704"/>
            <a:ext cx="1796788" cy="33676"/>
            <a:chOff x="2031822" y="2229250"/>
            <a:chExt cx="2193612" cy="39900"/>
          </a:xfrm>
        </p:grpSpPr>
        <p:sp>
          <p:nvSpPr>
            <p:cNvPr id="5049" name="Google Shape;5049;p41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41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41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41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53" name="Google Shape;5053;p413"/>
          <p:cNvCxnSpPr/>
          <p:nvPr/>
        </p:nvCxnSpPr>
        <p:spPr>
          <a:xfrm flipH="1" rot="10800000">
            <a:off x="4032017" y="2169103"/>
            <a:ext cx="4880400" cy="15300"/>
          </a:xfrm>
          <a:prstGeom prst="straightConnector1">
            <a:avLst/>
          </a:prstGeom>
          <a:noFill/>
          <a:ln cap="flat" cmpd="sng" w="9525">
            <a:solidFill>
              <a:srgbClr val="FFFFFF"/>
            </a:solidFill>
            <a:prstDash val="dot"/>
            <a:round/>
            <a:headEnd len="sm" w="sm" type="none"/>
            <a:tailEnd len="sm" w="sm" type="none"/>
          </a:ln>
        </p:spPr>
      </p:cxnSp>
      <p:cxnSp>
        <p:nvCxnSpPr>
          <p:cNvPr id="5054" name="Google Shape;5054;p413"/>
          <p:cNvCxnSpPr/>
          <p:nvPr/>
        </p:nvCxnSpPr>
        <p:spPr>
          <a:xfrm>
            <a:off x="6427958" y="739965"/>
            <a:ext cx="0" cy="1444500"/>
          </a:xfrm>
          <a:prstGeom prst="straightConnector1">
            <a:avLst/>
          </a:prstGeom>
          <a:noFill/>
          <a:ln cap="flat" cmpd="sng" w="9525">
            <a:solidFill>
              <a:srgbClr val="FFFFFF"/>
            </a:solidFill>
            <a:prstDash val="dot"/>
            <a:round/>
            <a:headEnd len="sm" w="sm" type="none"/>
            <a:tailEnd len="sm" w="sm" type="none"/>
          </a:ln>
        </p:spPr>
      </p:cxnSp>
      <p:cxnSp>
        <p:nvCxnSpPr>
          <p:cNvPr id="5055" name="Google Shape;5055;p413"/>
          <p:cNvCxnSpPr/>
          <p:nvPr/>
        </p:nvCxnSpPr>
        <p:spPr>
          <a:xfrm>
            <a:off x="6430260" y="3138586"/>
            <a:ext cx="1200" cy="1338900"/>
          </a:xfrm>
          <a:prstGeom prst="straightConnector1">
            <a:avLst/>
          </a:prstGeom>
          <a:noFill/>
          <a:ln cap="flat" cmpd="sng" w="9525">
            <a:solidFill>
              <a:srgbClr val="FFFFFF"/>
            </a:solidFill>
            <a:prstDash val="dot"/>
            <a:round/>
            <a:headEnd len="sm" w="sm" type="none"/>
            <a:tailEnd len="sm" w="sm" type="none"/>
          </a:ln>
        </p:spPr>
      </p:cxnSp>
      <p:cxnSp>
        <p:nvCxnSpPr>
          <p:cNvPr id="5056" name="Google Shape;5056;p413"/>
          <p:cNvCxnSpPr/>
          <p:nvPr/>
        </p:nvCxnSpPr>
        <p:spPr>
          <a:xfrm>
            <a:off x="4032017" y="3109381"/>
            <a:ext cx="4914000" cy="0"/>
          </a:xfrm>
          <a:prstGeom prst="straightConnector1">
            <a:avLst/>
          </a:prstGeom>
          <a:noFill/>
          <a:ln cap="flat" cmpd="sng" w="9525">
            <a:solidFill>
              <a:srgbClr val="FFFFFF"/>
            </a:solidFill>
            <a:prstDash val="dot"/>
            <a:round/>
            <a:headEnd len="sm" w="sm" type="none"/>
            <a:tailEnd len="sm" w="sm" type="none"/>
          </a:ln>
        </p:spPr>
      </p:cxn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Issues">
  <p:cSld name="Key Issues">
    <p:spTree>
      <p:nvGrpSpPr>
        <p:cNvPr id="5057" name="Shape 5057"/>
        <p:cNvGrpSpPr/>
        <p:nvPr/>
      </p:nvGrpSpPr>
      <p:grpSpPr>
        <a:xfrm>
          <a:off x="0" y="0"/>
          <a:ext cx="0" cy="0"/>
          <a:chOff x="0" y="0"/>
          <a:chExt cx="0" cy="0"/>
        </a:xfrm>
      </p:grpSpPr>
      <p:sp>
        <p:nvSpPr>
          <p:cNvPr id="5058" name="Google Shape;5058;p414"/>
          <p:cNvSpPr txBox="1"/>
          <p:nvPr>
            <p:ph type="title"/>
          </p:nvPr>
        </p:nvSpPr>
        <p:spPr>
          <a:xfrm>
            <a:off x="228600" y="171450"/>
            <a:ext cx="8682300" cy="401400"/>
          </a:xfrm>
          <a:prstGeom prst="rect">
            <a:avLst/>
          </a:prstGeom>
          <a:noFill/>
          <a:ln>
            <a:noFill/>
          </a:ln>
        </p:spPr>
        <p:txBody>
          <a:bodyPr anchorCtr="0" anchor="t" bIns="0" lIns="0" spcFirstLastPara="1" rIns="0" wrap="square" tIns="68575">
            <a:noAutofit/>
          </a:bodyPr>
          <a:lstStyle>
            <a:lvl1pPr lvl="0" marR="0" rtl="0" algn="l">
              <a:lnSpc>
                <a:spcPct val="90000"/>
              </a:lnSpc>
              <a:spcBef>
                <a:spcPts val="0"/>
              </a:spcBef>
              <a:spcAft>
                <a:spcPts val="0"/>
              </a:spcAft>
              <a:buSzPts val="1400"/>
              <a:buNone/>
              <a:defRPr b="1" i="0" sz="2400" u="none" cap="none" strike="noStrike">
                <a:solidFill>
                  <a:srgbClr val="00529B"/>
                </a:solidFill>
                <a:latin typeface="Arial"/>
                <a:ea typeface="Arial"/>
                <a:cs typeface="Arial"/>
                <a:sym typeface="Arial"/>
              </a:defRPr>
            </a:lvl1pPr>
            <a:lvl2pPr lvl="1"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2pPr>
            <a:lvl3pPr lvl="2"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3pPr>
            <a:lvl4pPr lvl="3"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4pPr>
            <a:lvl5pPr lvl="4"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5pPr>
            <a:lvl6pPr lvl="5"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6pPr>
            <a:lvl7pPr lvl="6"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7pPr>
            <a:lvl8pPr lvl="7"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8pPr>
            <a:lvl9pPr lvl="8" marR="0" rtl="0" algn="l">
              <a:spcBef>
                <a:spcPts val="0"/>
              </a:spcBef>
              <a:spcAft>
                <a:spcPts val="0"/>
              </a:spcAft>
              <a:buSzPts val="1400"/>
              <a:buNone/>
              <a:defRPr b="1" i="0" sz="2400" u="none" cap="none" strike="noStrike">
                <a:solidFill>
                  <a:srgbClr val="00529B"/>
                </a:solidFill>
                <a:latin typeface="Arial"/>
                <a:ea typeface="Arial"/>
                <a:cs typeface="Arial"/>
                <a:sym typeface="Arial"/>
              </a:defRPr>
            </a:lvl9pPr>
          </a:lstStyle>
          <a:p/>
        </p:txBody>
      </p:sp>
      <p:sp>
        <p:nvSpPr>
          <p:cNvPr id="5059" name="Google Shape;5059;p414"/>
          <p:cNvSpPr txBox="1"/>
          <p:nvPr>
            <p:ph idx="1" type="body"/>
          </p:nvPr>
        </p:nvSpPr>
        <p:spPr>
          <a:xfrm>
            <a:off x="345281" y="994172"/>
            <a:ext cx="8565300" cy="3415800"/>
          </a:xfrm>
          <a:prstGeom prst="rect">
            <a:avLst/>
          </a:prstGeom>
          <a:noFill/>
          <a:ln>
            <a:noFill/>
          </a:ln>
        </p:spPr>
        <p:txBody>
          <a:bodyPr anchorCtr="0" anchor="t" bIns="0" lIns="0" spcFirstLastPara="1" rIns="34275" wrap="square" tIns="0">
            <a:noAutofit/>
          </a:bodyPr>
          <a:lstStyle>
            <a:lvl1pPr indent="-349250" lvl="0" marL="457200" marR="0" rtl="0" algn="l">
              <a:lnSpc>
                <a:spcPct val="100000"/>
              </a:lnSpc>
              <a:spcBef>
                <a:spcPts val="0"/>
              </a:spcBef>
              <a:spcAft>
                <a:spcPts val="0"/>
              </a:spcAft>
              <a:buClr>
                <a:srgbClr val="00529B"/>
              </a:buClr>
              <a:buSzPts val="1900"/>
              <a:buFont typeface="Arial"/>
              <a:buAutoNum type="arabicPeriod"/>
              <a:defRPr b="0" i="0" sz="2100" u="none" cap="none" strike="noStrike">
                <a:solidFill>
                  <a:schemeClr val="dk1"/>
                </a:solidFill>
                <a:latin typeface="Arial"/>
                <a:ea typeface="Arial"/>
                <a:cs typeface="Arial"/>
                <a:sym typeface="Arial"/>
              </a:defRPr>
            </a:lvl1pPr>
            <a:lvl2pPr indent="-330200" lvl="1" marL="914400" marR="0" rtl="0" algn="l">
              <a:lnSpc>
                <a:spcPct val="100000"/>
              </a:lnSpc>
              <a:spcBef>
                <a:spcPts val="900"/>
              </a:spcBef>
              <a:spcAft>
                <a:spcPts val="0"/>
              </a:spcAft>
              <a:buClr>
                <a:schemeClr val="dk1"/>
              </a:buClr>
              <a:buSzPts val="16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900"/>
              </a:spcBef>
              <a:spcAft>
                <a:spcPts val="0"/>
              </a:spcAft>
              <a:buClr>
                <a:schemeClr val="dk1"/>
              </a:buClr>
              <a:buSzPts val="1500"/>
              <a:buFont typeface="Noto Sans Symbols"/>
              <a:buChar char="▪"/>
              <a:defRPr b="0" i="0" sz="1700" u="none" cap="none" strike="noStrike">
                <a:solidFill>
                  <a:schemeClr val="dk1"/>
                </a:solidFill>
                <a:latin typeface="Arial"/>
                <a:ea typeface="Arial"/>
                <a:cs typeface="Arial"/>
                <a:sym typeface="Arial"/>
              </a:defRPr>
            </a:lvl3pPr>
            <a:lvl4pPr indent="-323850" lvl="3" marL="1828800" marR="0" rtl="0" algn="l">
              <a:lnSpc>
                <a:spcPct val="100000"/>
              </a:lnSpc>
              <a:spcBef>
                <a:spcPts val="900"/>
              </a:spcBef>
              <a:spcAft>
                <a:spcPts val="0"/>
              </a:spcAft>
              <a:buClr>
                <a:schemeClr val="dk1"/>
              </a:buClr>
              <a:buSzPts val="1500"/>
              <a:buFont typeface="Arial"/>
              <a:buChar char="–"/>
              <a:defRPr b="0" i="0" sz="1700" u="none" cap="none" strike="noStrike">
                <a:solidFill>
                  <a:schemeClr val="dk1"/>
                </a:solidFill>
                <a:latin typeface="Arial"/>
                <a:ea typeface="Arial"/>
                <a:cs typeface="Arial"/>
                <a:sym typeface="Arial"/>
              </a:defRPr>
            </a:lvl4pPr>
            <a:lvl5pPr indent="-323850" lvl="4" marL="2286000" marR="0" rtl="0" algn="l">
              <a:lnSpc>
                <a:spcPct val="100000"/>
              </a:lnSpc>
              <a:spcBef>
                <a:spcPts val="900"/>
              </a:spcBef>
              <a:spcAft>
                <a:spcPts val="0"/>
              </a:spcAft>
              <a:buClr>
                <a:schemeClr val="dk1"/>
              </a:buClr>
              <a:buSzPts val="1500"/>
              <a:buFont typeface="Noto Sans Symbols"/>
              <a:buChar char="▪"/>
              <a:defRPr b="0" i="0" sz="1700" u="none" cap="none" strike="noStrike">
                <a:solidFill>
                  <a:schemeClr val="dk1"/>
                </a:solidFill>
                <a:latin typeface="Arial"/>
                <a:ea typeface="Arial"/>
                <a:cs typeface="Arial"/>
                <a:sym typeface="Arial"/>
              </a:defRPr>
            </a:lvl5pPr>
            <a:lvl6pPr indent="-323850" lvl="5" marL="2743200" marR="0" rtl="0" algn="l">
              <a:lnSpc>
                <a:spcPct val="90000"/>
              </a:lnSpc>
              <a:spcBef>
                <a:spcPts val="9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6pPr>
            <a:lvl7pPr indent="-323850" lvl="6" marL="3200400" marR="0" rtl="0" algn="l">
              <a:lnSpc>
                <a:spcPct val="90000"/>
              </a:lnSpc>
              <a:spcBef>
                <a:spcPts val="5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7pPr>
            <a:lvl8pPr indent="-323850" lvl="7" marL="3657600" marR="0" rtl="0" algn="l">
              <a:lnSpc>
                <a:spcPct val="90000"/>
              </a:lnSpc>
              <a:spcBef>
                <a:spcPts val="500"/>
              </a:spcBef>
              <a:spcAft>
                <a:spcPts val="0"/>
              </a:spcAft>
              <a:buClr>
                <a:schemeClr val="dk1"/>
              </a:buClr>
              <a:buSzPts val="1500"/>
              <a:buFont typeface="Times"/>
              <a:buChar char="•"/>
              <a:defRPr b="0" i="0" sz="1500" u="none" cap="none" strike="noStrike">
                <a:solidFill>
                  <a:schemeClr val="dk1"/>
                </a:solidFill>
                <a:latin typeface="Arial"/>
                <a:ea typeface="Arial"/>
                <a:cs typeface="Arial"/>
                <a:sym typeface="Arial"/>
              </a:defRPr>
            </a:lvl8pPr>
            <a:lvl9pPr indent="-323850" lvl="8" marL="4114800" marR="0" rtl="0" algn="l">
              <a:lnSpc>
                <a:spcPct val="90000"/>
              </a:lnSpc>
              <a:spcBef>
                <a:spcPts val="500"/>
              </a:spcBef>
              <a:spcAft>
                <a:spcPts val="200"/>
              </a:spcAft>
              <a:buClr>
                <a:schemeClr val="dk1"/>
              </a:buClr>
              <a:buSzPts val="1500"/>
              <a:buFont typeface="Times"/>
              <a:buChar char="•"/>
              <a:defRPr b="0" i="0" sz="15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5060" name="Shape 5060"/>
        <p:cNvGrpSpPr/>
        <p:nvPr/>
      </p:nvGrpSpPr>
      <p:grpSpPr>
        <a:xfrm>
          <a:off x="0" y="0"/>
          <a:ext cx="0" cy="0"/>
          <a:chOff x="0" y="0"/>
          <a:chExt cx="0" cy="0"/>
        </a:xfrm>
      </p:grpSpPr>
      <p:sp>
        <p:nvSpPr>
          <p:cNvPr id="5061" name="Google Shape;5061;p415"/>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2" name="Google Shape;5062;p415"/>
          <p:cNvSpPr txBox="1"/>
          <p:nvPr>
            <p:ph idx="1" type="body"/>
          </p:nvPr>
        </p:nvSpPr>
        <p:spPr>
          <a:xfrm>
            <a:off x="685800" y="1638300"/>
            <a:ext cx="7696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5063" name="Google Shape;5063;p415"/>
          <p:cNvGrpSpPr/>
          <p:nvPr/>
        </p:nvGrpSpPr>
        <p:grpSpPr>
          <a:xfrm>
            <a:off x="409957" y="4433682"/>
            <a:ext cx="2143330" cy="562473"/>
            <a:chOff x="831227" y="1197994"/>
            <a:chExt cx="2449800" cy="642900"/>
          </a:xfrm>
        </p:grpSpPr>
        <p:grpSp>
          <p:nvGrpSpPr>
            <p:cNvPr id="5064" name="Google Shape;5064;p415"/>
            <p:cNvGrpSpPr/>
            <p:nvPr/>
          </p:nvGrpSpPr>
          <p:grpSpPr>
            <a:xfrm>
              <a:off x="1045677" y="1364131"/>
              <a:ext cx="2028965" cy="317954"/>
              <a:chOff x="1045677" y="1364131"/>
              <a:chExt cx="2028965" cy="317954"/>
            </a:xfrm>
          </p:grpSpPr>
          <p:grpSp>
            <p:nvGrpSpPr>
              <p:cNvPr id="5065" name="Google Shape;5065;p415"/>
              <p:cNvGrpSpPr/>
              <p:nvPr/>
            </p:nvGrpSpPr>
            <p:grpSpPr>
              <a:xfrm>
                <a:off x="1045677" y="1364131"/>
                <a:ext cx="376033" cy="302438"/>
                <a:chOff x="1045677" y="1364131"/>
                <a:chExt cx="376033" cy="302438"/>
              </a:xfrm>
            </p:grpSpPr>
            <p:sp>
              <p:nvSpPr>
                <p:cNvPr id="5066" name="Google Shape;5066;p41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41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41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41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415"/>
              <p:cNvGrpSpPr/>
              <p:nvPr/>
            </p:nvGrpSpPr>
            <p:grpSpPr>
              <a:xfrm>
                <a:off x="1532346" y="1409239"/>
                <a:ext cx="1542296" cy="272846"/>
                <a:chOff x="1532346" y="1409239"/>
                <a:chExt cx="1542296" cy="272846"/>
              </a:xfrm>
            </p:grpSpPr>
            <p:sp>
              <p:nvSpPr>
                <p:cNvPr id="5071" name="Google Shape;5071;p41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072" name="Google Shape;5072;p415"/>
                <p:cNvGrpSpPr/>
                <p:nvPr/>
              </p:nvGrpSpPr>
              <p:grpSpPr>
                <a:xfrm>
                  <a:off x="2430564" y="1427610"/>
                  <a:ext cx="644078" cy="193336"/>
                  <a:chOff x="2430564" y="1427610"/>
                  <a:chExt cx="644078" cy="193336"/>
                </a:xfrm>
              </p:grpSpPr>
              <p:sp>
                <p:nvSpPr>
                  <p:cNvPr id="5073" name="Google Shape;5073;p41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41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41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41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41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78" name="Google Shape;5078;p41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1">
  <p:cSld name="CUSTOM_4_2">
    <p:spTree>
      <p:nvGrpSpPr>
        <p:cNvPr id="5079" name="Shape 5079"/>
        <p:cNvGrpSpPr/>
        <p:nvPr/>
      </p:nvGrpSpPr>
      <p:grpSpPr>
        <a:xfrm>
          <a:off x="0" y="0"/>
          <a:ext cx="0" cy="0"/>
          <a:chOff x="0" y="0"/>
          <a:chExt cx="0" cy="0"/>
        </a:xfrm>
      </p:grpSpPr>
      <p:grpSp>
        <p:nvGrpSpPr>
          <p:cNvPr id="5080" name="Google Shape;5080;p416"/>
          <p:cNvGrpSpPr/>
          <p:nvPr/>
        </p:nvGrpSpPr>
        <p:grpSpPr>
          <a:xfrm>
            <a:off x="409957" y="4433682"/>
            <a:ext cx="2143330" cy="562473"/>
            <a:chOff x="831227" y="1197994"/>
            <a:chExt cx="2449800" cy="642900"/>
          </a:xfrm>
        </p:grpSpPr>
        <p:grpSp>
          <p:nvGrpSpPr>
            <p:cNvPr id="5081" name="Google Shape;5081;p416"/>
            <p:cNvGrpSpPr/>
            <p:nvPr/>
          </p:nvGrpSpPr>
          <p:grpSpPr>
            <a:xfrm>
              <a:off x="1045677" y="1364131"/>
              <a:ext cx="2028965" cy="317954"/>
              <a:chOff x="1045677" y="1364131"/>
              <a:chExt cx="2028965" cy="317954"/>
            </a:xfrm>
          </p:grpSpPr>
          <p:grpSp>
            <p:nvGrpSpPr>
              <p:cNvPr id="5082" name="Google Shape;5082;p416"/>
              <p:cNvGrpSpPr/>
              <p:nvPr/>
            </p:nvGrpSpPr>
            <p:grpSpPr>
              <a:xfrm>
                <a:off x="1045677" y="1364131"/>
                <a:ext cx="376033" cy="302438"/>
                <a:chOff x="1045677" y="1364131"/>
                <a:chExt cx="376033" cy="302438"/>
              </a:xfrm>
            </p:grpSpPr>
            <p:sp>
              <p:nvSpPr>
                <p:cNvPr id="5083" name="Google Shape;5083;p41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41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41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41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416"/>
              <p:cNvGrpSpPr/>
              <p:nvPr/>
            </p:nvGrpSpPr>
            <p:grpSpPr>
              <a:xfrm>
                <a:off x="1532346" y="1409239"/>
                <a:ext cx="1542296" cy="272846"/>
                <a:chOff x="1532346" y="1409239"/>
                <a:chExt cx="1542296" cy="272846"/>
              </a:xfrm>
            </p:grpSpPr>
            <p:sp>
              <p:nvSpPr>
                <p:cNvPr id="5088" name="Google Shape;5088;p41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089" name="Google Shape;5089;p416"/>
                <p:cNvGrpSpPr/>
                <p:nvPr/>
              </p:nvGrpSpPr>
              <p:grpSpPr>
                <a:xfrm>
                  <a:off x="2430564" y="1427610"/>
                  <a:ext cx="644078" cy="193336"/>
                  <a:chOff x="2430564" y="1427610"/>
                  <a:chExt cx="644078" cy="193336"/>
                </a:xfrm>
              </p:grpSpPr>
              <p:sp>
                <p:nvSpPr>
                  <p:cNvPr id="5090" name="Google Shape;5090;p41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41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41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41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41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95" name="Google Shape;5095;p41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416"/>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97" name="Shape 5097"/>
        <p:cNvGrpSpPr/>
        <p:nvPr/>
      </p:nvGrpSpPr>
      <p:grpSpPr>
        <a:xfrm>
          <a:off x="0" y="0"/>
          <a:ext cx="0" cy="0"/>
          <a:chOff x="0" y="0"/>
          <a:chExt cx="0" cy="0"/>
        </a:xfrm>
      </p:grpSpPr>
      <p:sp>
        <p:nvSpPr>
          <p:cNvPr id="5098" name="Google Shape;5098;p417"/>
          <p:cNvSpPr txBox="1"/>
          <p:nvPr>
            <p:ph type="title"/>
          </p:nvPr>
        </p:nvSpPr>
        <p:spPr>
          <a:xfrm>
            <a:off x="311700" y="445025"/>
            <a:ext cx="8520600" cy="477000"/>
          </a:xfrm>
          <a:prstGeom prst="rect">
            <a:avLst/>
          </a:prstGeom>
        </p:spPr>
        <p:txBody>
          <a:bodyPr anchorCtr="0" anchor="t" bIns="0" lIns="0" spcFirstLastPara="1" rIns="228600" wrap="square" tIns="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099" name="Google Shape;5099;p4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2">
  <p:cSld name="CUSTOM_3_3">
    <p:spTree>
      <p:nvGrpSpPr>
        <p:cNvPr id="5100" name="Shape 5100"/>
        <p:cNvGrpSpPr/>
        <p:nvPr/>
      </p:nvGrpSpPr>
      <p:grpSpPr>
        <a:xfrm>
          <a:off x="0" y="0"/>
          <a:ext cx="0" cy="0"/>
          <a:chOff x="0" y="0"/>
          <a:chExt cx="0" cy="0"/>
        </a:xfrm>
      </p:grpSpPr>
      <p:sp>
        <p:nvSpPr>
          <p:cNvPr id="5101" name="Google Shape;5101;p418"/>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102" name="Google Shape;5102;p418"/>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103" name="Google Shape;5103;p418"/>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Blue">
  <p:cSld name="CUSTOM_5">
    <p:bg>
      <p:bgPr>
        <a:solidFill>
          <a:srgbClr val="FFFFFF"/>
        </a:solidFill>
      </p:bgPr>
    </p:bg>
    <p:spTree>
      <p:nvGrpSpPr>
        <p:cNvPr id="1281" name="Shape 1281"/>
        <p:cNvGrpSpPr/>
        <p:nvPr/>
      </p:nvGrpSpPr>
      <p:grpSpPr>
        <a:xfrm>
          <a:off x="0" y="0"/>
          <a:ext cx="0" cy="0"/>
          <a:chOff x="0" y="0"/>
          <a:chExt cx="0" cy="0"/>
        </a:xfrm>
      </p:grpSpPr>
      <p:pic>
        <p:nvPicPr>
          <p:cNvPr id="1282" name="Google Shape;1282;p4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sp>
        <p:nvSpPr>
          <p:cNvPr id="1283" name="Google Shape;1283;p4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84" name="Google Shape;1284;p4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pic>
        <p:nvPicPr>
          <p:cNvPr id="1285" name="Google Shape;1285;p4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_2">
    <p:spTree>
      <p:nvGrpSpPr>
        <p:cNvPr id="5104" name="Shape 5104"/>
        <p:cNvGrpSpPr/>
        <p:nvPr/>
      </p:nvGrpSpPr>
      <p:grpSpPr>
        <a:xfrm>
          <a:off x="0" y="0"/>
          <a:ext cx="0" cy="0"/>
          <a:chOff x="0" y="0"/>
          <a:chExt cx="0" cy="0"/>
        </a:xfrm>
      </p:grpSpPr>
      <p:grpSp>
        <p:nvGrpSpPr>
          <p:cNvPr id="5105" name="Google Shape;5105;p419"/>
          <p:cNvGrpSpPr/>
          <p:nvPr/>
        </p:nvGrpSpPr>
        <p:grpSpPr>
          <a:xfrm>
            <a:off x="409957" y="4433682"/>
            <a:ext cx="2143330" cy="562473"/>
            <a:chOff x="831227" y="1197994"/>
            <a:chExt cx="2449800" cy="642900"/>
          </a:xfrm>
        </p:grpSpPr>
        <p:grpSp>
          <p:nvGrpSpPr>
            <p:cNvPr id="5106" name="Google Shape;5106;p419"/>
            <p:cNvGrpSpPr/>
            <p:nvPr/>
          </p:nvGrpSpPr>
          <p:grpSpPr>
            <a:xfrm>
              <a:off x="1045677" y="1364131"/>
              <a:ext cx="2028965" cy="317954"/>
              <a:chOff x="1045677" y="1364131"/>
              <a:chExt cx="2028965" cy="317954"/>
            </a:xfrm>
          </p:grpSpPr>
          <p:grpSp>
            <p:nvGrpSpPr>
              <p:cNvPr id="5107" name="Google Shape;5107;p419"/>
              <p:cNvGrpSpPr/>
              <p:nvPr/>
            </p:nvGrpSpPr>
            <p:grpSpPr>
              <a:xfrm>
                <a:off x="1045677" y="1364131"/>
                <a:ext cx="376033" cy="302438"/>
                <a:chOff x="1045677" y="1364131"/>
                <a:chExt cx="376033" cy="302438"/>
              </a:xfrm>
            </p:grpSpPr>
            <p:sp>
              <p:nvSpPr>
                <p:cNvPr id="5108" name="Google Shape;5108;p41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41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41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41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419"/>
              <p:cNvGrpSpPr/>
              <p:nvPr/>
            </p:nvGrpSpPr>
            <p:grpSpPr>
              <a:xfrm>
                <a:off x="1532346" y="1409239"/>
                <a:ext cx="1542296" cy="272846"/>
                <a:chOff x="1532346" y="1409239"/>
                <a:chExt cx="1542296" cy="272846"/>
              </a:xfrm>
            </p:grpSpPr>
            <p:sp>
              <p:nvSpPr>
                <p:cNvPr id="5113" name="Google Shape;5113;p41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5114" name="Google Shape;5114;p419"/>
                <p:cNvGrpSpPr/>
                <p:nvPr/>
              </p:nvGrpSpPr>
              <p:grpSpPr>
                <a:xfrm>
                  <a:off x="2430564" y="1427610"/>
                  <a:ext cx="644078" cy="193336"/>
                  <a:chOff x="2430564" y="1427610"/>
                  <a:chExt cx="644078" cy="193336"/>
                </a:xfrm>
              </p:grpSpPr>
              <p:sp>
                <p:nvSpPr>
                  <p:cNvPr id="5115" name="Google Shape;5115;p41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41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41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41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41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20" name="Google Shape;5120;p41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1" name="Google Shape;5121;p419"/>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2" name="Google Shape;5122;p419"/>
          <p:cNvSpPr txBox="1"/>
          <p:nvPr>
            <p:ph idx="1" type="body"/>
          </p:nvPr>
        </p:nvSpPr>
        <p:spPr>
          <a:xfrm>
            <a:off x="3733800" y="1209600"/>
            <a:ext cx="4572000" cy="3000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1000"/>
              </a:spcBef>
              <a:spcAft>
                <a:spcPts val="0"/>
              </a:spcAft>
              <a:buSzPts val="1100"/>
              <a:buChar char="○"/>
              <a:defRPr/>
            </a:lvl2pPr>
            <a:lvl3pPr indent="-298450" lvl="2" marL="1371600" rtl="0">
              <a:spcBef>
                <a:spcPts val="1000"/>
              </a:spcBef>
              <a:spcAft>
                <a:spcPts val="0"/>
              </a:spcAft>
              <a:buSzPts val="1100"/>
              <a:buChar char="■"/>
              <a:defRPr/>
            </a:lvl3pPr>
            <a:lvl4pPr indent="-298450" lvl="3" marL="1828800" rtl="0">
              <a:spcBef>
                <a:spcPts val="1000"/>
              </a:spcBef>
              <a:spcAft>
                <a:spcPts val="0"/>
              </a:spcAft>
              <a:buSzPts val="1100"/>
              <a:buChar char="●"/>
              <a:defRPr/>
            </a:lvl4pPr>
            <a:lvl5pPr indent="-298450" lvl="4" marL="2286000" rtl="0">
              <a:spcBef>
                <a:spcPts val="1000"/>
              </a:spcBef>
              <a:spcAft>
                <a:spcPts val="0"/>
              </a:spcAft>
              <a:buSzPts val="1100"/>
              <a:buChar char="○"/>
              <a:defRPr/>
            </a:lvl5pPr>
            <a:lvl6pPr indent="-298450" lvl="5" marL="2743200" rtl="0">
              <a:spcBef>
                <a:spcPts val="1000"/>
              </a:spcBef>
              <a:spcAft>
                <a:spcPts val="0"/>
              </a:spcAft>
              <a:buSzPts val="1100"/>
              <a:buChar char="■"/>
              <a:defRPr/>
            </a:lvl6pPr>
            <a:lvl7pPr indent="-298450" lvl="6" marL="3200400" rtl="0">
              <a:spcBef>
                <a:spcPts val="1000"/>
              </a:spcBef>
              <a:spcAft>
                <a:spcPts val="0"/>
              </a:spcAft>
              <a:buSzPts val="1100"/>
              <a:buChar char="●"/>
              <a:defRPr/>
            </a:lvl7pPr>
            <a:lvl8pPr indent="-298450" lvl="7" marL="3657600" rtl="0">
              <a:spcBef>
                <a:spcPts val="1000"/>
              </a:spcBef>
              <a:spcAft>
                <a:spcPts val="0"/>
              </a:spcAft>
              <a:buSzPts val="1100"/>
              <a:buChar char="○"/>
              <a:defRPr/>
            </a:lvl8pPr>
            <a:lvl9pPr indent="-298450" lvl="8" marL="4114800" rtl="0">
              <a:spcBef>
                <a:spcPts val="1000"/>
              </a:spcBef>
              <a:spcAft>
                <a:spcPts val="1000"/>
              </a:spcAft>
              <a:buSzPts val="1100"/>
              <a:buChar char="■"/>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_1">
    <p:spTree>
      <p:nvGrpSpPr>
        <p:cNvPr id="5123" name="Shape 5123"/>
        <p:cNvGrpSpPr/>
        <p:nvPr/>
      </p:nvGrpSpPr>
      <p:grpSpPr>
        <a:xfrm>
          <a:off x="0" y="0"/>
          <a:ext cx="0" cy="0"/>
          <a:chOff x="0" y="0"/>
          <a:chExt cx="0" cy="0"/>
        </a:xfrm>
      </p:grpSpPr>
      <p:sp>
        <p:nvSpPr>
          <p:cNvPr id="5124" name="Google Shape;5124;p420"/>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5125" name="Google Shape;5125;p420"/>
          <p:cNvGrpSpPr/>
          <p:nvPr/>
        </p:nvGrpSpPr>
        <p:grpSpPr>
          <a:xfrm>
            <a:off x="3716512" y="4433681"/>
            <a:ext cx="1710967" cy="562474"/>
            <a:chOff x="1325450" y="2304375"/>
            <a:chExt cx="1956061" cy="643048"/>
          </a:xfrm>
        </p:grpSpPr>
        <p:grpSp>
          <p:nvGrpSpPr>
            <p:cNvPr id="5126" name="Google Shape;5126;p420"/>
            <p:cNvGrpSpPr/>
            <p:nvPr/>
          </p:nvGrpSpPr>
          <p:grpSpPr>
            <a:xfrm>
              <a:off x="1532144" y="2517656"/>
              <a:ext cx="1543000" cy="273170"/>
              <a:chOff x="1532144" y="2517656"/>
              <a:chExt cx="1543000" cy="273170"/>
            </a:xfrm>
          </p:grpSpPr>
          <p:sp>
            <p:nvSpPr>
              <p:cNvPr id="5127" name="Google Shape;5127;p42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8" name="Google Shape;5128;p420"/>
              <p:cNvGrpSpPr/>
              <p:nvPr/>
            </p:nvGrpSpPr>
            <p:grpSpPr>
              <a:xfrm>
                <a:off x="2430468" y="2536041"/>
                <a:ext cx="644676" cy="193720"/>
                <a:chOff x="2430468" y="2536041"/>
                <a:chExt cx="644676" cy="193720"/>
              </a:xfrm>
            </p:grpSpPr>
            <p:sp>
              <p:nvSpPr>
                <p:cNvPr id="5129" name="Google Shape;5129;p42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42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42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42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42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34" name="Google Shape;5134;p420"/>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420"/>
          <p:cNvGrpSpPr/>
          <p:nvPr/>
        </p:nvGrpSpPr>
        <p:grpSpPr>
          <a:xfrm>
            <a:off x="4298352" y="1494414"/>
            <a:ext cx="547281" cy="440205"/>
            <a:chOff x="6294751" y="783425"/>
            <a:chExt cx="5020925" cy="4038575"/>
          </a:xfrm>
        </p:grpSpPr>
        <p:sp>
          <p:nvSpPr>
            <p:cNvPr id="5136" name="Google Shape;5136;p42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5137" name="Google Shape;5137;p42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5138" name="Google Shape;5138;p42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sp>
          <p:nvSpPr>
            <p:cNvPr id="5139" name="Google Shape;5139;p42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3C4043"/>
                </a:buClr>
                <a:buSzPts val="1800"/>
                <a:buFont typeface="Arial"/>
                <a:buNone/>
              </a:pPr>
              <a:r>
                <a:t/>
              </a:r>
              <a:endParaRPr b="0" i="0" sz="1800" u="none" cap="none" strike="noStrike">
                <a:solidFill>
                  <a:srgbClr val="3C4043"/>
                </a:solidFill>
                <a:latin typeface="Arial"/>
                <a:ea typeface="Arial"/>
                <a:cs typeface="Arial"/>
                <a:sym typeface="Arial"/>
              </a:endParaRPr>
            </a:p>
          </p:txBody>
        </p:sp>
      </p:gr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Header">
  <p:cSld name="CUSTOM_2_3_1">
    <p:spTree>
      <p:nvGrpSpPr>
        <p:cNvPr id="5140" name="Shape 5140"/>
        <p:cNvGrpSpPr/>
        <p:nvPr/>
      </p:nvGrpSpPr>
      <p:grpSpPr>
        <a:xfrm>
          <a:off x="0" y="0"/>
          <a:ext cx="0" cy="0"/>
          <a:chOff x="0" y="0"/>
          <a:chExt cx="0" cy="0"/>
        </a:xfrm>
      </p:grpSpPr>
      <p:sp>
        <p:nvSpPr>
          <p:cNvPr id="5141" name="Google Shape;5141;p421"/>
          <p:cNvSpPr txBox="1"/>
          <p:nvPr>
            <p:ph type="title"/>
          </p:nvPr>
        </p:nvSpPr>
        <p:spPr>
          <a:xfrm>
            <a:off x="761950" y="4571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42" name="Google Shape;5142;p421"/>
          <p:cNvGrpSpPr/>
          <p:nvPr/>
        </p:nvGrpSpPr>
        <p:grpSpPr>
          <a:xfrm>
            <a:off x="614120" y="4568626"/>
            <a:ext cx="1565658" cy="245350"/>
            <a:chOff x="614120" y="4568626"/>
            <a:chExt cx="1565658" cy="245350"/>
          </a:xfrm>
        </p:grpSpPr>
        <p:grpSp>
          <p:nvGrpSpPr>
            <p:cNvPr id="5143" name="Google Shape;5143;p421"/>
            <p:cNvGrpSpPr/>
            <p:nvPr/>
          </p:nvGrpSpPr>
          <p:grpSpPr>
            <a:xfrm>
              <a:off x="614120" y="4568626"/>
              <a:ext cx="290167" cy="233377"/>
              <a:chOff x="614120" y="4568626"/>
              <a:chExt cx="290167" cy="233377"/>
            </a:xfrm>
          </p:grpSpPr>
          <p:sp>
            <p:nvSpPr>
              <p:cNvPr id="5144" name="Google Shape;5144;p4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4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4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4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421"/>
            <p:cNvGrpSpPr/>
            <p:nvPr/>
          </p:nvGrpSpPr>
          <p:grpSpPr>
            <a:xfrm>
              <a:off x="989660" y="4603434"/>
              <a:ext cx="1190118" cy="210542"/>
              <a:chOff x="989660" y="4603434"/>
              <a:chExt cx="1190118" cy="210542"/>
            </a:xfrm>
          </p:grpSpPr>
          <p:sp>
            <p:nvSpPr>
              <p:cNvPr id="5149" name="Google Shape;5149;p4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0" name="Google Shape;5150;p421"/>
              <p:cNvGrpSpPr/>
              <p:nvPr/>
            </p:nvGrpSpPr>
            <p:grpSpPr>
              <a:xfrm>
                <a:off x="1682774" y="4617610"/>
                <a:ext cx="497005" cy="149188"/>
                <a:chOff x="1682774" y="4617610"/>
                <a:chExt cx="497005" cy="149188"/>
              </a:xfrm>
            </p:grpSpPr>
            <p:sp>
              <p:nvSpPr>
                <p:cNvPr id="5151" name="Google Shape;5151;p4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4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4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4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4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2">
  <p:cSld name="CUSTOM_10_1">
    <p:spTree>
      <p:nvGrpSpPr>
        <p:cNvPr id="5156" name="Shape 5156"/>
        <p:cNvGrpSpPr/>
        <p:nvPr/>
      </p:nvGrpSpPr>
      <p:grpSpPr>
        <a:xfrm>
          <a:off x="0" y="0"/>
          <a:ext cx="0" cy="0"/>
          <a:chOff x="0" y="0"/>
          <a:chExt cx="0" cy="0"/>
        </a:xfrm>
      </p:grpSpPr>
      <p:sp>
        <p:nvSpPr>
          <p:cNvPr id="5157" name="Google Shape;5157;p422"/>
          <p:cNvSpPr txBox="1"/>
          <p:nvPr>
            <p:ph type="title"/>
          </p:nvPr>
        </p:nvSpPr>
        <p:spPr>
          <a:xfrm>
            <a:off x="761950" y="1233338"/>
            <a:ext cx="7439100" cy="1451700"/>
          </a:xfrm>
          <a:prstGeom prst="rect">
            <a:avLst/>
          </a:prstGeom>
        </p:spPr>
        <p:txBody>
          <a:bodyPr anchorCtr="0" anchor="b"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8" name="Google Shape;5158;p422"/>
          <p:cNvSpPr txBox="1"/>
          <p:nvPr>
            <p:ph idx="1" type="subTitle"/>
          </p:nvPr>
        </p:nvSpPr>
        <p:spPr>
          <a:xfrm>
            <a:off x="761950" y="2805600"/>
            <a:ext cx="6509400" cy="4710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59" name="Google Shape;5159;p422"/>
          <p:cNvGrpSpPr/>
          <p:nvPr/>
        </p:nvGrpSpPr>
        <p:grpSpPr>
          <a:xfrm>
            <a:off x="522199" y="1479895"/>
            <a:ext cx="479498" cy="385684"/>
            <a:chOff x="6294751" y="783425"/>
            <a:chExt cx="5020925" cy="4038575"/>
          </a:xfrm>
        </p:grpSpPr>
        <p:sp>
          <p:nvSpPr>
            <p:cNvPr id="5160" name="Google Shape;5160;p42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42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42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42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ay" showMasterSp="0">
  <p:cSld name="Blank gray">
    <p:bg>
      <p:bgPr>
        <a:solidFill>
          <a:srgbClr val="333333"/>
        </a:solidFill>
      </p:bgPr>
    </p:bg>
    <p:spTree>
      <p:nvGrpSpPr>
        <p:cNvPr id="5164" name="Shape 5164"/>
        <p:cNvGrpSpPr/>
        <p:nvPr/>
      </p:nvGrpSpPr>
      <p:grpSpPr>
        <a:xfrm>
          <a:off x="0" y="0"/>
          <a:ext cx="0" cy="0"/>
          <a:chOff x="0" y="0"/>
          <a:chExt cx="0" cy="0"/>
        </a:xfrm>
      </p:grpSpPr>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5165" name="Shape 5165"/>
        <p:cNvGrpSpPr/>
        <p:nvPr/>
      </p:nvGrpSpPr>
      <p:grpSpPr>
        <a:xfrm>
          <a:off x="0" y="0"/>
          <a:ext cx="0" cy="0"/>
          <a:chOff x="0" y="0"/>
          <a:chExt cx="0" cy="0"/>
        </a:xfrm>
      </p:grpSpPr>
      <p:sp>
        <p:nvSpPr>
          <p:cNvPr id="5166" name="Google Shape;5166;p424"/>
          <p:cNvSpPr txBox="1"/>
          <p:nvPr>
            <p:ph type="title"/>
          </p:nvPr>
        </p:nvSpPr>
        <p:spPr>
          <a:xfrm>
            <a:off x="364685" y="407793"/>
            <a:ext cx="6256500" cy="841500"/>
          </a:xfrm>
          <a:prstGeom prst="rect">
            <a:avLst/>
          </a:prstGeom>
          <a:noFill/>
          <a:ln>
            <a:noFill/>
          </a:ln>
        </p:spPr>
        <p:txBody>
          <a:bodyPr anchorCtr="0" anchor="t" bIns="0" lIns="0" spcFirstLastPara="1" rIns="228600" wrap="square" tIns="0">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167" name="Google Shape;5167;p424"/>
          <p:cNvSpPr txBox="1"/>
          <p:nvPr>
            <p:ph idx="1" type="body"/>
          </p:nvPr>
        </p:nvSpPr>
        <p:spPr>
          <a:xfrm>
            <a:off x="373063" y="1330325"/>
            <a:ext cx="6256200" cy="3222600"/>
          </a:xfrm>
          <a:prstGeom prst="rect">
            <a:avLst/>
          </a:prstGeom>
          <a:noFill/>
          <a:ln>
            <a:noFill/>
          </a:ln>
        </p:spPr>
        <p:txBody>
          <a:bodyPr anchorCtr="0" anchor="t" bIns="0" lIns="0" spcFirstLastPara="1" rIns="228600" wrap="square" tIns="0">
            <a:noAutofit/>
          </a:bodyPr>
          <a:lstStyle>
            <a:lvl1pPr indent="-228600" lvl="0" marL="457200" rtl="0" algn="l">
              <a:lnSpc>
                <a:spcPct val="110000"/>
              </a:lnSpc>
              <a:spcBef>
                <a:spcPts val="0"/>
              </a:spcBef>
              <a:spcAft>
                <a:spcPts val="0"/>
              </a:spcAft>
              <a:buClr>
                <a:srgbClr val="747474"/>
              </a:buClr>
              <a:buSzPts val="1100"/>
              <a:buFont typeface="Arial"/>
              <a:buNone/>
              <a:defRPr/>
            </a:lvl1pPr>
            <a:lvl2pPr indent="-298450" lvl="1" marL="914400" rtl="0" algn="l">
              <a:lnSpc>
                <a:spcPct val="110000"/>
              </a:lnSpc>
              <a:spcBef>
                <a:spcPts val="0"/>
              </a:spcBef>
              <a:spcAft>
                <a:spcPts val="0"/>
              </a:spcAft>
              <a:buClr>
                <a:srgbClr val="747474"/>
              </a:buClr>
              <a:buSzPts val="1100"/>
              <a:buFont typeface="Arial"/>
              <a:buChar char="•"/>
              <a:defRPr/>
            </a:lvl2pPr>
            <a:lvl3pPr indent="-298450" lvl="2" marL="1371600" rtl="0" algn="l">
              <a:lnSpc>
                <a:spcPct val="110000"/>
              </a:lnSpc>
              <a:spcBef>
                <a:spcPts val="0"/>
              </a:spcBef>
              <a:spcAft>
                <a:spcPts val="0"/>
              </a:spcAft>
              <a:buClr>
                <a:srgbClr val="747474"/>
              </a:buClr>
              <a:buSzPts val="1100"/>
              <a:buFont typeface="Arial"/>
              <a:buChar char="•"/>
              <a:defRPr/>
            </a:lvl3pPr>
            <a:lvl4pPr indent="-298450" lvl="3" marL="1828800" rtl="0" algn="l">
              <a:spcBef>
                <a:spcPts val="0"/>
              </a:spcBef>
              <a:spcAft>
                <a:spcPts val="0"/>
              </a:spcAft>
              <a:buClr>
                <a:schemeClr val="dk1"/>
              </a:buClr>
              <a:buSzPts val="1100"/>
              <a:buFont typeface="Arial"/>
              <a:buChar char="–"/>
              <a:defRPr/>
            </a:lvl4pPr>
            <a:lvl5pPr indent="-298450" lvl="4" marL="2286000" rtl="0" algn="l">
              <a:spcBef>
                <a:spcPts val="0"/>
              </a:spcBef>
              <a:spcAft>
                <a:spcPts val="0"/>
              </a:spcAft>
              <a:buClr>
                <a:schemeClr val="dk1"/>
              </a:buClr>
              <a:buSzPts val="1100"/>
              <a:buFont typeface="Arial"/>
              <a:buChar char="»"/>
              <a:defRPr/>
            </a:lvl5pPr>
            <a:lvl6pPr indent="-298450" lvl="5" marL="2743200" rtl="0" algn="l">
              <a:spcBef>
                <a:spcPts val="400"/>
              </a:spcBef>
              <a:spcAft>
                <a:spcPts val="0"/>
              </a:spcAft>
              <a:buClr>
                <a:schemeClr val="dk1"/>
              </a:buClr>
              <a:buSzPts val="1100"/>
              <a:buFont typeface="Arial"/>
              <a:buChar char="•"/>
              <a:defRPr/>
            </a:lvl6pPr>
            <a:lvl7pPr indent="-298450" lvl="6" marL="3200400" rtl="0" algn="l">
              <a:spcBef>
                <a:spcPts val="400"/>
              </a:spcBef>
              <a:spcAft>
                <a:spcPts val="0"/>
              </a:spcAft>
              <a:buClr>
                <a:schemeClr val="dk1"/>
              </a:buClr>
              <a:buSzPts val="1100"/>
              <a:buFont typeface="Arial"/>
              <a:buChar char="•"/>
              <a:defRPr/>
            </a:lvl7pPr>
            <a:lvl8pPr indent="-298450" lvl="7" marL="3657600" rtl="0" algn="l">
              <a:spcBef>
                <a:spcPts val="400"/>
              </a:spcBef>
              <a:spcAft>
                <a:spcPts val="0"/>
              </a:spcAft>
              <a:buClr>
                <a:schemeClr val="dk1"/>
              </a:buClr>
              <a:buSzPts val="1100"/>
              <a:buFont typeface="Arial"/>
              <a:buChar char="•"/>
              <a:defRPr/>
            </a:lvl8pPr>
            <a:lvl9pPr indent="-298450" lvl="8" marL="4114800" rtl="0" algn="l">
              <a:spcBef>
                <a:spcPts val="400"/>
              </a:spcBef>
              <a:spcAft>
                <a:spcPts val="0"/>
              </a:spcAft>
              <a:buClr>
                <a:schemeClr val="dk1"/>
              </a:buClr>
              <a:buSzPts val="1100"/>
              <a:buFont typeface="Arial"/>
              <a:buChar char="•"/>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ody -3up">
  <p:cSld name="Body -3up">
    <p:spTree>
      <p:nvGrpSpPr>
        <p:cNvPr id="5168" name="Shape 5168"/>
        <p:cNvGrpSpPr/>
        <p:nvPr/>
      </p:nvGrpSpPr>
      <p:grpSpPr>
        <a:xfrm>
          <a:off x="0" y="0"/>
          <a:ext cx="0" cy="0"/>
          <a:chOff x="0" y="0"/>
          <a:chExt cx="0" cy="0"/>
        </a:xfrm>
      </p:grpSpPr>
      <p:pic>
        <p:nvPicPr>
          <p:cNvPr descr="Asset 26@3x.png" id="5169" name="Google Shape;5169;p425"/>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170" name="Google Shape;5170;p425"/>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71" name="Google Shape;5171;p425"/>
          <p:cNvSpPr txBox="1"/>
          <p:nvPr>
            <p:ph idx="1" type="body"/>
          </p:nvPr>
        </p:nvSpPr>
        <p:spPr>
          <a:xfrm>
            <a:off x="356616"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172" name="Google Shape;5172;p425"/>
          <p:cNvSpPr txBox="1"/>
          <p:nvPr>
            <p:ph idx="2" type="body"/>
          </p:nvPr>
        </p:nvSpPr>
        <p:spPr>
          <a:xfrm>
            <a:off x="3136392"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5173" name="Google Shape;5173;p425"/>
          <p:cNvSpPr txBox="1"/>
          <p:nvPr>
            <p:ph idx="3" type="body"/>
          </p:nvPr>
        </p:nvSpPr>
        <p:spPr>
          <a:xfrm>
            <a:off x="5916168"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Body w/ Content">
  <p:cSld name="Body w/ Content">
    <p:spTree>
      <p:nvGrpSpPr>
        <p:cNvPr id="5174" name="Shape 5174"/>
        <p:cNvGrpSpPr/>
        <p:nvPr/>
      </p:nvGrpSpPr>
      <p:grpSpPr>
        <a:xfrm>
          <a:off x="0" y="0"/>
          <a:ext cx="0" cy="0"/>
          <a:chOff x="0" y="0"/>
          <a:chExt cx="0" cy="0"/>
        </a:xfrm>
      </p:grpSpPr>
      <p:pic>
        <p:nvPicPr>
          <p:cNvPr descr="Asset 26@3x.png" id="5175" name="Google Shape;5175;p426"/>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5176" name="Google Shape;5176;p426"/>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77" name="Google Shape;5177;p426"/>
          <p:cNvSpPr txBox="1"/>
          <p:nvPr>
            <p:ph idx="1" type="body"/>
          </p:nvPr>
        </p:nvSpPr>
        <p:spPr>
          <a:xfrm>
            <a:off x="356616" y="1627632"/>
            <a:ext cx="23865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cxnSp>
        <p:nvCxnSpPr>
          <p:cNvPr id="5178" name="Google Shape;5178;p426"/>
          <p:cNvCxnSpPr/>
          <p:nvPr/>
        </p:nvCxnSpPr>
        <p:spPr>
          <a:xfrm>
            <a:off x="2779776" y="1763475"/>
            <a:ext cx="0" cy="2672100"/>
          </a:xfrm>
          <a:prstGeom prst="straightConnector1">
            <a:avLst/>
          </a:prstGeom>
          <a:noFill/>
          <a:ln cap="flat" cmpd="sng" w="9525">
            <a:solidFill>
              <a:schemeClr val="accent5"/>
            </a:solidFill>
            <a:prstDash val="solid"/>
            <a:round/>
            <a:headEnd len="sm" w="sm" type="none"/>
            <a:tailEnd len="sm" w="sm" type="none"/>
          </a:ln>
        </p:spPr>
      </p:cxn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5183" name="Shape 5183"/>
        <p:cNvGrpSpPr/>
        <p:nvPr/>
      </p:nvGrpSpPr>
      <p:grpSpPr>
        <a:xfrm>
          <a:off x="0" y="0"/>
          <a:ext cx="0" cy="0"/>
          <a:chOff x="0" y="0"/>
          <a:chExt cx="0" cy="0"/>
        </a:xfrm>
      </p:grpSpPr>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Gray" showMasterSp="0">
  <p:cSld name="Section Divider Gray_2">
    <p:bg>
      <p:bgPr>
        <a:solidFill>
          <a:srgbClr val="333333"/>
        </a:solidFill>
      </p:bgPr>
    </p:bg>
    <p:spTree>
      <p:nvGrpSpPr>
        <p:cNvPr id="5184" name="Shape 5184"/>
        <p:cNvGrpSpPr/>
        <p:nvPr/>
      </p:nvGrpSpPr>
      <p:grpSpPr>
        <a:xfrm>
          <a:off x="0" y="0"/>
          <a:ext cx="0" cy="0"/>
          <a:chOff x="0" y="0"/>
          <a:chExt cx="0" cy="0"/>
        </a:xfrm>
      </p:grpSpPr>
      <p:sp>
        <p:nvSpPr>
          <p:cNvPr id="5185" name="Google Shape;5185;p429"/>
          <p:cNvSpPr txBox="1"/>
          <p:nvPr>
            <p:ph type="title"/>
          </p:nvPr>
        </p:nvSpPr>
        <p:spPr>
          <a:xfrm>
            <a:off x="361654" y="1880583"/>
            <a:ext cx="6244500" cy="74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rgbClr val="FFFFFF"/>
                </a:solidFill>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5186" name="Google Shape;5186;p429"/>
          <p:cNvSpPr txBox="1"/>
          <p:nvPr>
            <p:ph idx="1" type="subTitle"/>
          </p:nvPr>
        </p:nvSpPr>
        <p:spPr>
          <a:xfrm>
            <a:off x="361654" y="2603905"/>
            <a:ext cx="4637100" cy="41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Red">
  <p:cSld name="CUSTOM_5_1">
    <p:bg>
      <p:bgPr>
        <a:solidFill>
          <a:srgbClr val="FFFFFF"/>
        </a:solidFill>
      </p:bgPr>
    </p:bg>
    <p:spTree>
      <p:nvGrpSpPr>
        <p:cNvPr id="1286" name="Shape 1286"/>
        <p:cNvGrpSpPr/>
        <p:nvPr/>
      </p:nvGrpSpPr>
      <p:grpSpPr>
        <a:xfrm>
          <a:off x="0" y="0"/>
          <a:ext cx="0" cy="0"/>
          <a:chOff x="0" y="0"/>
          <a:chExt cx="0" cy="0"/>
        </a:xfrm>
      </p:grpSpPr>
      <p:pic>
        <p:nvPicPr>
          <p:cNvPr id="1287" name="Google Shape;1287;p4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88" name="Google Shape;1288;p4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89" name="Google Shape;1289;p4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0" name="Google Shape;1290;p4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5187" name="Shape 5187"/>
        <p:cNvGrpSpPr/>
        <p:nvPr/>
      </p:nvGrpSpPr>
      <p:grpSpPr>
        <a:xfrm>
          <a:off x="0" y="0"/>
          <a:ext cx="0" cy="0"/>
          <a:chOff x="0" y="0"/>
          <a:chExt cx="0" cy="0"/>
        </a:xfrm>
      </p:grpSpPr>
      <p:sp>
        <p:nvSpPr>
          <p:cNvPr id="5188" name="Google Shape;5188;p430"/>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5189" name="Google Shape;5189;p430"/>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2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1" showMasterSp="0">
  <p:cSld name="Presentation Title_2">
    <p:spTree>
      <p:nvGrpSpPr>
        <p:cNvPr id="5190" name="Shape 5190"/>
        <p:cNvGrpSpPr/>
        <p:nvPr/>
      </p:nvGrpSpPr>
      <p:grpSpPr>
        <a:xfrm>
          <a:off x="0" y="0"/>
          <a:ext cx="0" cy="0"/>
          <a:chOff x="0" y="0"/>
          <a:chExt cx="0" cy="0"/>
        </a:xfrm>
      </p:grpSpPr>
      <p:sp>
        <p:nvSpPr>
          <p:cNvPr id="5191" name="Google Shape;5191;p431"/>
          <p:cNvSpPr txBox="1"/>
          <p:nvPr>
            <p:ph type="title"/>
          </p:nvPr>
        </p:nvSpPr>
        <p:spPr>
          <a:xfrm>
            <a:off x="258372" y="1197327"/>
            <a:ext cx="8046000" cy="11838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5192" name="Google Shape;5192;p431"/>
          <p:cNvSpPr txBox="1"/>
          <p:nvPr>
            <p:ph idx="1" type="subTitle"/>
          </p:nvPr>
        </p:nvSpPr>
        <p:spPr>
          <a:xfrm>
            <a:off x="258372" y="2259454"/>
            <a:ext cx="7978500" cy="6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1">
  <p:cSld name="Content Option 3 - Titles Only 1">
    <p:spTree>
      <p:nvGrpSpPr>
        <p:cNvPr id="5193" name="Shape 5193"/>
        <p:cNvGrpSpPr/>
        <p:nvPr/>
      </p:nvGrpSpPr>
      <p:grpSpPr>
        <a:xfrm>
          <a:off x="0" y="0"/>
          <a:ext cx="0" cy="0"/>
          <a:chOff x="0" y="0"/>
          <a:chExt cx="0" cy="0"/>
        </a:xfrm>
      </p:grpSpPr>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with Sidebar">
  <p:cSld name="Content Option 3 - with Sidebar">
    <p:spTree>
      <p:nvGrpSpPr>
        <p:cNvPr id="5194" name="Shape 5194"/>
        <p:cNvGrpSpPr/>
        <p:nvPr/>
      </p:nvGrpSpPr>
      <p:grpSpPr>
        <a:xfrm>
          <a:off x="0" y="0"/>
          <a:ext cx="0" cy="0"/>
          <a:chOff x="0" y="0"/>
          <a:chExt cx="0" cy="0"/>
        </a:xfrm>
      </p:grpSpPr>
      <p:sp>
        <p:nvSpPr>
          <p:cNvPr id="5195" name="Google Shape;5195;p433"/>
          <p:cNvSpPr/>
          <p:nvPr/>
        </p:nvSpPr>
        <p:spPr>
          <a:xfrm>
            <a:off x="0" y="932550"/>
            <a:ext cx="2253600" cy="3864000"/>
          </a:xfrm>
          <a:prstGeom prst="rect">
            <a:avLst/>
          </a:prstGeom>
          <a:solidFill>
            <a:srgbClr val="F3F3F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Font typeface="Arial"/>
              <a:buNone/>
            </a:pPr>
            <a:r>
              <a:t/>
            </a:r>
            <a:endParaRPr b="0" i="0" sz="1100" u="none" cap="none" strike="noStrike">
              <a:solidFill>
                <a:srgbClr val="000000"/>
              </a:solidFill>
              <a:latin typeface="Open Sans"/>
              <a:ea typeface="Open Sans"/>
              <a:cs typeface="Open Sans"/>
              <a:sym typeface="Open Sans"/>
            </a:endParaRPr>
          </a:p>
        </p:txBody>
      </p:sp>
      <p:sp>
        <p:nvSpPr>
          <p:cNvPr id="5196" name="Google Shape;5196;p433"/>
          <p:cNvSpPr txBox="1"/>
          <p:nvPr>
            <p:ph idx="1" type="body"/>
          </p:nvPr>
        </p:nvSpPr>
        <p:spPr>
          <a:xfrm>
            <a:off x="162325" y="1050175"/>
            <a:ext cx="1994400" cy="2405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1pPr>
            <a:lvl2pPr indent="-228600" lvl="1" marL="914400" marR="0" rtl="0" algn="l">
              <a:lnSpc>
                <a:spcPct val="115000"/>
              </a:lnSpc>
              <a:spcBef>
                <a:spcPts val="100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2pPr>
            <a:lvl3pPr indent="-228600" lvl="2" marL="13716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3pPr>
            <a:lvl4pPr indent="-228600" lvl="3" marL="18288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4pPr>
            <a:lvl5pPr indent="-228600" lvl="4" marL="22860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5pPr>
            <a:lvl6pPr indent="-228600" lvl="5" marL="27432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6pPr>
            <a:lvl7pPr indent="-228600" lvl="6" marL="32004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7pPr>
            <a:lvl8pPr indent="-228600" lvl="7" marL="36576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8pPr>
            <a:lvl9pPr indent="-228600" lvl="8" marL="4114800" marR="0" rtl="0" algn="l">
              <a:lnSpc>
                <a:spcPct val="115000"/>
              </a:lnSpc>
              <a:spcBef>
                <a:spcPts val="0"/>
              </a:spcBef>
              <a:spcAft>
                <a:spcPts val="0"/>
              </a:spcAft>
              <a:buClr>
                <a:srgbClr val="808080"/>
              </a:buClr>
              <a:buSzPts val="1200"/>
              <a:buFont typeface="Open Sans"/>
              <a:buNone/>
              <a:defRPr b="0" i="0" sz="900" u="none" cap="none" strike="noStrike">
                <a:solidFill>
                  <a:srgbClr val="808080"/>
                </a:solidFill>
                <a:latin typeface="Open Sans"/>
                <a:ea typeface="Open Sans"/>
                <a:cs typeface="Open Sans"/>
                <a:sym typeface="Open Sans"/>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5197" name="Shape 5197"/>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Yellow">
  <p:cSld name="CUSTOM_5_2">
    <p:bg>
      <p:bgPr>
        <a:solidFill>
          <a:srgbClr val="FFFFFF"/>
        </a:solidFill>
      </p:bgPr>
    </p:bg>
    <p:spTree>
      <p:nvGrpSpPr>
        <p:cNvPr id="1291" name="Shape 1291"/>
        <p:cNvGrpSpPr/>
        <p:nvPr/>
      </p:nvGrpSpPr>
      <p:grpSpPr>
        <a:xfrm>
          <a:off x="0" y="0"/>
          <a:ext cx="0" cy="0"/>
          <a:chOff x="0" y="0"/>
          <a:chExt cx="0" cy="0"/>
        </a:xfrm>
      </p:grpSpPr>
      <p:pic>
        <p:nvPicPr>
          <p:cNvPr id="1292" name="Google Shape;1292;p4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3" name="Google Shape;1293;p4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4" name="Google Shape;1294;p4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5" name="Google Shape;1295;p4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en">
  <p:cSld name="CUSTOM_5_3">
    <p:bg>
      <p:bgPr>
        <a:solidFill>
          <a:srgbClr val="FFFFFF"/>
        </a:solidFill>
      </p:bgPr>
    </p:bg>
    <p:spTree>
      <p:nvGrpSpPr>
        <p:cNvPr id="1296" name="Shape 1296"/>
        <p:cNvGrpSpPr/>
        <p:nvPr/>
      </p:nvGrpSpPr>
      <p:grpSpPr>
        <a:xfrm>
          <a:off x="0" y="0"/>
          <a:ext cx="0" cy="0"/>
          <a:chOff x="0" y="0"/>
          <a:chExt cx="0" cy="0"/>
        </a:xfrm>
      </p:grpSpPr>
      <p:pic>
        <p:nvPicPr>
          <p:cNvPr id="1297" name="Google Shape;1297;p4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8" name="Google Shape;1298;p4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9" name="Google Shape;1299;p4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0" name="Google Shape;1300;p4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y">
  <p:cSld name="CUSTOM_5_4">
    <p:bg>
      <p:bgPr>
        <a:solidFill>
          <a:srgbClr val="FFFFFF"/>
        </a:solidFill>
      </p:bgPr>
    </p:bg>
    <p:spTree>
      <p:nvGrpSpPr>
        <p:cNvPr id="1301" name="Shape 1301"/>
        <p:cNvGrpSpPr/>
        <p:nvPr/>
      </p:nvGrpSpPr>
      <p:grpSpPr>
        <a:xfrm>
          <a:off x="0" y="0"/>
          <a:ext cx="0" cy="0"/>
          <a:chOff x="0" y="0"/>
          <a:chExt cx="0" cy="0"/>
        </a:xfrm>
      </p:grpSpPr>
      <p:pic>
        <p:nvPicPr>
          <p:cNvPr id="1302" name="Google Shape;1302;p4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3" name="Google Shape;1303;p4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4" name="Google Shape;1304;p4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5" name="Google Shape;1305;p4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Blue">
  <p:cSld name="CUSTOM_5_5">
    <p:bg>
      <p:bgPr>
        <a:solidFill>
          <a:srgbClr val="FFFFFF"/>
        </a:solidFill>
      </p:bgPr>
    </p:bg>
    <p:spTree>
      <p:nvGrpSpPr>
        <p:cNvPr id="1306" name="Shape 1306"/>
        <p:cNvGrpSpPr/>
        <p:nvPr/>
      </p:nvGrpSpPr>
      <p:grpSpPr>
        <a:xfrm>
          <a:off x="0" y="0"/>
          <a:ext cx="0" cy="0"/>
          <a:chOff x="0" y="0"/>
          <a:chExt cx="0" cy="0"/>
        </a:xfrm>
      </p:grpSpPr>
      <p:pic>
        <p:nvPicPr>
          <p:cNvPr id="1307" name="Google Shape;1307;p4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8" name="Google Shape;1308;p4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9" name="Google Shape;1309;p4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0" name="Google Shape;1310;p4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Red">
  <p:cSld name="CUSTOM_5_1_1">
    <p:bg>
      <p:bgPr>
        <a:solidFill>
          <a:srgbClr val="FFFFFF"/>
        </a:solidFill>
      </p:bgPr>
    </p:bg>
    <p:spTree>
      <p:nvGrpSpPr>
        <p:cNvPr id="1311" name="Shape 1311"/>
        <p:cNvGrpSpPr/>
        <p:nvPr/>
      </p:nvGrpSpPr>
      <p:grpSpPr>
        <a:xfrm>
          <a:off x="0" y="0"/>
          <a:ext cx="0" cy="0"/>
          <a:chOff x="0" y="0"/>
          <a:chExt cx="0" cy="0"/>
        </a:xfrm>
      </p:grpSpPr>
      <p:pic>
        <p:nvPicPr>
          <p:cNvPr id="1312" name="Google Shape;1312;p4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3" name="Google Shape;1313;p4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4" name="Google Shape;1314;p4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5" name="Google Shape;1315;p4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Yellow">
  <p:cSld name="CUSTOM_5_2_1">
    <p:bg>
      <p:bgPr>
        <a:solidFill>
          <a:srgbClr val="FFFFFF"/>
        </a:solidFill>
      </p:bgPr>
    </p:bg>
    <p:spTree>
      <p:nvGrpSpPr>
        <p:cNvPr id="1316" name="Shape 1316"/>
        <p:cNvGrpSpPr/>
        <p:nvPr/>
      </p:nvGrpSpPr>
      <p:grpSpPr>
        <a:xfrm>
          <a:off x="0" y="0"/>
          <a:ext cx="0" cy="0"/>
          <a:chOff x="0" y="0"/>
          <a:chExt cx="0" cy="0"/>
        </a:xfrm>
      </p:grpSpPr>
      <p:pic>
        <p:nvPicPr>
          <p:cNvPr id="1317" name="Google Shape;1317;p4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8" name="Google Shape;1318;p4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9" name="Google Shape;1319;p4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0" name="Google Shape;1320;p4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en">
  <p:cSld name="CUSTOM_5_3_1">
    <p:bg>
      <p:bgPr>
        <a:solidFill>
          <a:srgbClr val="FFFFFF"/>
        </a:solidFill>
      </p:bgPr>
    </p:bg>
    <p:spTree>
      <p:nvGrpSpPr>
        <p:cNvPr id="1321" name="Shape 1321"/>
        <p:cNvGrpSpPr/>
        <p:nvPr/>
      </p:nvGrpSpPr>
      <p:grpSpPr>
        <a:xfrm>
          <a:off x="0" y="0"/>
          <a:ext cx="0" cy="0"/>
          <a:chOff x="0" y="0"/>
          <a:chExt cx="0" cy="0"/>
        </a:xfrm>
      </p:grpSpPr>
      <p:pic>
        <p:nvPicPr>
          <p:cNvPr id="1322" name="Google Shape;1322;p5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3" name="Google Shape;1323;p5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4" name="Google Shape;1324;p5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5" name="Google Shape;1325;p5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34" name="Shape 34"/>
        <p:cNvGrpSpPr/>
        <p:nvPr/>
      </p:nvGrpSpPr>
      <p:grpSpPr>
        <a:xfrm>
          <a:off x="0" y="0"/>
          <a:ext cx="0" cy="0"/>
          <a:chOff x="0" y="0"/>
          <a:chExt cx="0" cy="0"/>
        </a:xfrm>
      </p:grpSpPr>
      <p:sp>
        <p:nvSpPr>
          <p:cNvPr id="35" name="Google Shape;35;p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36" name="Google Shape;36;p6"/>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y">
  <p:cSld name="CUSTOM_5_4_1">
    <p:bg>
      <p:bgPr>
        <a:solidFill>
          <a:srgbClr val="FFFFFF"/>
        </a:solidFill>
      </p:bgPr>
    </p:bg>
    <p:spTree>
      <p:nvGrpSpPr>
        <p:cNvPr id="1326" name="Shape 1326"/>
        <p:cNvGrpSpPr/>
        <p:nvPr/>
      </p:nvGrpSpPr>
      <p:grpSpPr>
        <a:xfrm>
          <a:off x="0" y="0"/>
          <a:ext cx="0" cy="0"/>
          <a:chOff x="0" y="0"/>
          <a:chExt cx="0" cy="0"/>
        </a:xfrm>
      </p:grpSpPr>
      <p:pic>
        <p:nvPicPr>
          <p:cNvPr id="1327" name="Google Shape;1327;p5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8" name="Google Shape;1328;p5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9" name="Google Shape;1329;p5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0" name="Google Shape;1330;p5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Blue">
  <p:cSld name="CUSTOM_5_6">
    <p:bg>
      <p:bgPr>
        <a:solidFill>
          <a:srgbClr val="FFFFFF"/>
        </a:solidFill>
      </p:bgPr>
    </p:bg>
    <p:spTree>
      <p:nvGrpSpPr>
        <p:cNvPr id="1331" name="Shape 1331"/>
        <p:cNvGrpSpPr/>
        <p:nvPr/>
      </p:nvGrpSpPr>
      <p:grpSpPr>
        <a:xfrm>
          <a:off x="0" y="0"/>
          <a:ext cx="0" cy="0"/>
          <a:chOff x="0" y="0"/>
          <a:chExt cx="0" cy="0"/>
        </a:xfrm>
      </p:grpSpPr>
      <p:pic>
        <p:nvPicPr>
          <p:cNvPr id="1332" name="Google Shape;1332;p5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3" name="Google Shape;1333;p5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4" name="Google Shape;1334;p5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5" name="Google Shape;1335;p5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Red">
  <p:cSld name="CUSTOM_5_1_2">
    <p:bg>
      <p:bgPr>
        <a:solidFill>
          <a:srgbClr val="FFFFFF"/>
        </a:solidFill>
      </p:bgPr>
    </p:bg>
    <p:spTree>
      <p:nvGrpSpPr>
        <p:cNvPr id="1336" name="Shape 1336"/>
        <p:cNvGrpSpPr/>
        <p:nvPr/>
      </p:nvGrpSpPr>
      <p:grpSpPr>
        <a:xfrm>
          <a:off x="0" y="0"/>
          <a:ext cx="0" cy="0"/>
          <a:chOff x="0" y="0"/>
          <a:chExt cx="0" cy="0"/>
        </a:xfrm>
      </p:grpSpPr>
      <p:pic>
        <p:nvPicPr>
          <p:cNvPr id="1337" name="Google Shape;1337;p5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8" name="Google Shape;1338;p5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9" name="Google Shape;1339;p5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0" name="Google Shape;1340;p5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Yellow">
  <p:cSld name="CUSTOM_5_2_2">
    <p:bg>
      <p:bgPr>
        <a:solidFill>
          <a:srgbClr val="FFFFFF"/>
        </a:solidFill>
      </p:bgPr>
    </p:bg>
    <p:spTree>
      <p:nvGrpSpPr>
        <p:cNvPr id="1341" name="Shape 1341"/>
        <p:cNvGrpSpPr/>
        <p:nvPr/>
      </p:nvGrpSpPr>
      <p:grpSpPr>
        <a:xfrm>
          <a:off x="0" y="0"/>
          <a:ext cx="0" cy="0"/>
          <a:chOff x="0" y="0"/>
          <a:chExt cx="0" cy="0"/>
        </a:xfrm>
      </p:grpSpPr>
      <p:pic>
        <p:nvPicPr>
          <p:cNvPr id="1342" name="Google Shape;1342;p5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3" name="Google Shape;1343;p5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4" name="Google Shape;1344;p5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5" name="Google Shape;1345;p5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en">
  <p:cSld name="CUSTOM_5_3_2">
    <p:bg>
      <p:bgPr>
        <a:solidFill>
          <a:srgbClr val="FFFFFF"/>
        </a:solidFill>
      </p:bgPr>
    </p:bg>
    <p:spTree>
      <p:nvGrpSpPr>
        <p:cNvPr id="1346" name="Shape 1346"/>
        <p:cNvGrpSpPr/>
        <p:nvPr/>
      </p:nvGrpSpPr>
      <p:grpSpPr>
        <a:xfrm>
          <a:off x="0" y="0"/>
          <a:ext cx="0" cy="0"/>
          <a:chOff x="0" y="0"/>
          <a:chExt cx="0" cy="0"/>
        </a:xfrm>
      </p:grpSpPr>
      <p:pic>
        <p:nvPicPr>
          <p:cNvPr id="1347" name="Google Shape;1347;p5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8" name="Google Shape;1348;p5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9" name="Google Shape;1349;p5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0" name="Google Shape;1350;p5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y">
  <p:cSld name="CUSTOM_5_4_2">
    <p:bg>
      <p:bgPr>
        <a:solidFill>
          <a:srgbClr val="FFFFFF"/>
        </a:solidFill>
      </p:bgPr>
    </p:bg>
    <p:spTree>
      <p:nvGrpSpPr>
        <p:cNvPr id="1351" name="Shape 1351"/>
        <p:cNvGrpSpPr/>
        <p:nvPr/>
      </p:nvGrpSpPr>
      <p:grpSpPr>
        <a:xfrm>
          <a:off x="0" y="0"/>
          <a:ext cx="0" cy="0"/>
          <a:chOff x="0" y="0"/>
          <a:chExt cx="0" cy="0"/>
        </a:xfrm>
      </p:grpSpPr>
      <p:pic>
        <p:nvPicPr>
          <p:cNvPr id="1352" name="Google Shape;1352;p5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3" name="Google Shape;1353;p5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4" name="Google Shape;1354;p5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5" name="Google Shape;1355;p5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Blue">
  <p:cSld name="CUSTOM_5_6_1">
    <p:bg>
      <p:bgPr>
        <a:solidFill>
          <a:srgbClr val="FFFFFF"/>
        </a:solidFill>
      </p:bgPr>
    </p:bg>
    <p:spTree>
      <p:nvGrpSpPr>
        <p:cNvPr id="1356" name="Shape 1356"/>
        <p:cNvGrpSpPr/>
        <p:nvPr/>
      </p:nvGrpSpPr>
      <p:grpSpPr>
        <a:xfrm>
          <a:off x="0" y="0"/>
          <a:ext cx="0" cy="0"/>
          <a:chOff x="0" y="0"/>
          <a:chExt cx="0" cy="0"/>
        </a:xfrm>
      </p:grpSpPr>
      <p:pic>
        <p:nvPicPr>
          <p:cNvPr id="1357" name="Google Shape;1357;p5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8" name="Google Shape;1358;p5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9" name="Google Shape;1359;p5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0" name="Google Shape;1360;p5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Red">
  <p:cSld name="CUSTOM_5_1_2_1">
    <p:bg>
      <p:bgPr>
        <a:solidFill>
          <a:srgbClr val="FFFFFF"/>
        </a:solidFill>
      </p:bgPr>
    </p:bg>
    <p:spTree>
      <p:nvGrpSpPr>
        <p:cNvPr id="1361" name="Shape 1361"/>
        <p:cNvGrpSpPr/>
        <p:nvPr/>
      </p:nvGrpSpPr>
      <p:grpSpPr>
        <a:xfrm>
          <a:off x="0" y="0"/>
          <a:ext cx="0" cy="0"/>
          <a:chOff x="0" y="0"/>
          <a:chExt cx="0" cy="0"/>
        </a:xfrm>
      </p:grpSpPr>
      <p:pic>
        <p:nvPicPr>
          <p:cNvPr id="1362" name="Google Shape;1362;p5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3" name="Google Shape;1363;p5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4" name="Google Shape;1364;p5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5" name="Google Shape;1365;p5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Yellow">
  <p:cSld name="CUSTOM_5_2_2_1">
    <p:bg>
      <p:bgPr>
        <a:solidFill>
          <a:srgbClr val="FFFFFF"/>
        </a:solidFill>
      </p:bgPr>
    </p:bg>
    <p:spTree>
      <p:nvGrpSpPr>
        <p:cNvPr id="1366" name="Shape 1366"/>
        <p:cNvGrpSpPr/>
        <p:nvPr/>
      </p:nvGrpSpPr>
      <p:grpSpPr>
        <a:xfrm>
          <a:off x="0" y="0"/>
          <a:ext cx="0" cy="0"/>
          <a:chOff x="0" y="0"/>
          <a:chExt cx="0" cy="0"/>
        </a:xfrm>
      </p:grpSpPr>
      <p:pic>
        <p:nvPicPr>
          <p:cNvPr id="1367" name="Google Shape;1367;p5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8" name="Google Shape;1368;p5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9" name="Google Shape;1369;p5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0" name="Google Shape;1370;p5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en">
  <p:cSld name="CUSTOM_5_3_2_1">
    <p:bg>
      <p:bgPr>
        <a:solidFill>
          <a:srgbClr val="FFFFFF"/>
        </a:solidFill>
      </p:bgPr>
    </p:bg>
    <p:spTree>
      <p:nvGrpSpPr>
        <p:cNvPr id="1371" name="Shape 1371"/>
        <p:cNvGrpSpPr/>
        <p:nvPr/>
      </p:nvGrpSpPr>
      <p:grpSpPr>
        <a:xfrm>
          <a:off x="0" y="0"/>
          <a:ext cx="0" cy="0"/>
          <a:chOff x="0" y="0"/>
          <a:chExt cx="0" cy="0"/>
        </a:xfrm>
      </p:grpSpPr>
      <p:pic>
        <p:nvPicPr>
          <p:cNvPr id="1372" name="Google Shape;1372;p6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3" name="Google Shape;1373;p6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4" name="Google Shape;1374;p6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5" name="Google Shape;1375;p6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1">
  <p:cSld name="CUSTOM_1_1">
    <p:spTree>
      <p:nvGrpSpPr>
        <p:cNvPr id="37" name="Shape 37"/>
        <p:cNvGrpSpPr/>
        <p:nvPr/>
      </p:nvGrpSpPr>
      <p:grpSpPr>
        <a:xfrm>
          <a:off x="0" y="0"/>
          <a:ext cx="0" cy="0"/>
          <a:chOff x="0" y="0"/>
          <a:chExt cx="0" cy="0"/>
        </a:xfrm>
      </p:grpSpPr>
      <p:sp>
        <p:nvSpPr>
          <p:cNvPr id="38" name="Google Shape;38;p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39" name="Google Shape;39;p7"/>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0" name="Google Shape;40;p7"/>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41" name="Google Shape;41;p7"/>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 name="Google Shape;42;p7"/>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y">
  <p:cSld name="CUSTOM_5_4_2_1">
    <p:bg>
      <p:bgPr>
        <a:solidFill>
          <a:srgbClr val="FFFFFF"/>
        </a:solidFill>
      </p:bgPr>
    </p:bg>
    <p:spTree>
      <p:nvGrpSpPr>
        <p:cNvPr id="1376" name="Shape 1376"/>
        <p:cNvGrpSpPr/>
        <p:nvPr/>
      </p:nvGrpSpPr>
      <p:grpSpPr>
        <a:xfrm>
          <a:off x="0" y="0"/>
          <a:ext cx="0" cy="0"/>
          <a:chOff x="0" y="0"/>
          <a:chExt cx="0" cy="0"/>
        </a:xfrm>
      </p:grpSpPr>
      <p:pic>
        <p:nvPicPr>
          <p:cNvPr id="1377" name="Google Shape;1377;p6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8" name="Google Shape;1378;p6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9" name="Google Shape;1379;p6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0" name="Google Shape;1380;p6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Blue">
  <p:cSld name="CUSTOM_5_6_1_1">
    <p:bg>
      <p:bgPr>
        <a:solidFill>
          <a:srgbClr val="FFFFFF"/>
        </a:solidFill>
      </p:bgPr>
    </p:bg>
    <p:spTree>
      <p:nvGrpSpPr>
        <p:cNvPr id="1381" name="Shape 1381"/>
        <p:cNvGrpSpPr/>
        <p:nvPr/>
      </p:nvGrpSpPr>
      <p:grpSpPr>
        <a:xfrm>
          <a:off x="0" y="0"/>
          <a:ext cx="0" cy="0"/>
          <a:chOff x="0" y="0"/>
          <a:chExt cx="0" cy="0"/>
        </a:xfrm>
      </p:grpSpPr>
      <p:pic>
        <p:nvPicPr>
          <p:cNvPr id="1382" name="Google Shape;1382;p6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3" name="Google Shape;1383;p6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4" name="Google Shape;1384;p6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5" name="Google Shape;1385;p6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Red">
  <p:cSld name="CUSTOM_5_1_2_1_1">
    <p:bg>
      <p:bgPr>
        <a:solidFill>
          <a:srgbClr val="FFFFFF"/>
        </a:solidFill>
      </p:bgPr>
    </p:bg>
    <p:spTree>
      <p:nvGrpSpPr>
        <p:cNvPr id="1386" name="Shape 1386"/>
        <p:cNvGrpSpPr/>
        <p:nvPr/>
      </p:nvGrpSpPr>
      <p:grpSpPr>
        <a:xfrm>
          <a:off x="0" y="0"/>
          <a:ext cx="0" cy="0"/>
          <a:chOff x="0" y="0"/>
          <a:chExt cx="0" cy="0"/>
        </a:xfrm>
      </p:grpSpPr>
      <p:pic>
        <p:nvPicPr>
          <p:cNvPr id="1387" name="Google Shape;1387;p6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8" name="Google Shape;1388;p6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9" name="Google Shape;1389;p6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0" name="Google Shape;1390;p6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Yellow">
  <p:cSld name="CUSTOM_5_2_2_1_1">
    <p:bg>
      <p:bgPr>
        <a:solidFill>
          <a:srgbClr val="FFFFFF"/>
        </a:solidFill>
      </p:bgPr>
    </p:bg>
    <p:spTree>
      <p:nvGrpSpPr>
        <p:cNvPr id="1391" name="Shape 1391"/>
        <p:cNvGrpSpPr/>
        <p:nvPr/>
      </p:nvGrpSpPr>
      <p:grpSpPr>
        <a:xfrm>
          <a:off x="0" y="0"/>
          <a:ext cx="0" cy="0"/>
          <a:chOff x="0" y="0"/>
          <a:chExt cx="0" cy="0"/>
        </a:xfrm>
      </p:grpSpPr>
      <p:pic>
        <p:nvPicPr>
          <p:cNvPr id="1392" name="Google Shape;1392;p6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3" name="Google Shape;1393;p6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4" name="Google Shape;1394;p6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5" name="Google Shape;1395;p6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en">
  <p:cSld name="CUSTOM_5_3_2_1_1">
    <p:bg>
      <p:bgPr>
        <a:solidFill>
          <a:srgbClr val="FFFFFF"/>
        </a:solidFill>
      </p:bgPr>
    </p:bg>
    <p:spTree>
      <p:nvGrpSpPr>
        <p:cNvPr id="1396" name="Shape 1396"/>
        <p:cNvGrpSpPr/>
        <p:nvPr/>
      </p:nvGrpSpPr>
      <p:grpSpPr>
        <a:xfrm>
          <a:off x="0" y="0"/>
          <a:ext cx="0" cy="0"/>
          <a:chOff x="0" y="0"/>
          <a:chExt cx="0" cy="0"/>
        </a:xfrm>
      </p:grpSpPr>
      <p:pic>
        <p:nvPicPr>
          <p:cNvPr id="1397" name="Google Shape;1397;p6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8" name="Google Shape;1398;p6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9" name="Google Shape;1399;p6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0" name="Google Shape;1400;p6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y">
  <p:cSld name="CUSTOM_5_4_2_1_1">
    <p:bg>
      <p:bgPr>
        <a:solidFill>
          <a:srgbClr val="FFFFFF"/>
        </a:solidFill>
      </p:bgPr>
    </p:bg>
    <p:spTree>
      <p:nvGrpSpPr>
        <p:cNvPr id="1401" name="Shape 1401"/>
        <p:cNvGrpSpPr/>
        <p:nvPr/>
      </p:nvGrpSpPr>
      <p:grpSpPr>
        <a:xfrm>
          <a:off x="0" y="0"/>
          <a:ext cx="0" cy="0"/>
          <a:chOff x="0" y="0"/>
          <a:chExt cx="0" cy="0"/>
        </a:xfrm>
      </p:grpSpPr>
      <p:pic>
        <p:nvPicPr>
          <p:cNvPr id="1402" name="Google Shape;1402;p6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3" name="Google Shape;1403;p6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4" name="Google Shape;1404;p6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5" name="Google Shape;1405;p6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Blue">
  <p:cSld name="CUSTOM_5_4_2_1_1_1">
    <p:bg>
      <p:bgPr>
        <a:solidFill>
          <a:srgbClr val="FFFFFF"/>
        </a:solidFill>
      </p:bgPr>
    </p:bg>
    <p:spTree>
      <p:nvGrpSpPr>
        <p:cNvPr id="1406" name="Shape 1406"/>
        <p:cNvGrpSpPr/>
        <p:nvPr/>
      </p:nvGrpSpPr>
      <p:grpSpPr>
        <a:xfrm>
          <a:off x="0" y="0"/>
          <a:ext cx="0" cy="0"/>
          <a:chOff x="0" y="0"/>
          <a:chExt cx="0" cy="0"/>
        </a:xfrm>
      </p:grpSpPr>
      <p:pic>
        <p:nvPicPr>
          <p:cNvPr id="1407" name="Google Shape;1407;p6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8" name="Google Shape;1408;p6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9" name="Google Shape;1409;p6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0" name="Google Shape;1410;p6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Red">
  <p:cSld name="CUSTOM_5_4_2_1_1_1_1">
    <p:bg>
      <p:bgPr>
        <a:solidFill>
          <a:srgbClr val="FFFFFF"/>
        </a:solidFill>
      </p:bgPr>
    </p:bg>
    <p:spTree>
      <p:nvGrpSpPr>
        <p:cNvPr id="1411" name="Shape 1411"/>
        <p:cNvGrpSpPr/>
        <p:nvPr/>
      </p:nvGrpSpPr>
      <p:grpSpPr>
        <a:xfrm>
          <a:off x="0" y="0"/>
          <a:ext cx="0" cy="0"/>
          <a:chOff x="0" y="0"/>
          <a:chExt cx="0" cy="0"/>
        </a:xfrm>
      </p:grpSpPr>
      <p:pic>
        <p:nvPicPr>
          <p:cNvPr id="1412" name="Google Shape;1412;p6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3" name="Google Shape;1413;p6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4" name="Google Shape;1414;p6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5" name="Google Shape;1415;p6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Yellow">
  <p:cSld name="CUSTOM_5_4_2_1_1_1_1_1">
    <p:bg>
      <p:bgPr>
        <a:solidFill>
          <a:srgbClr val="FFFFFF"/>
        </a:solidFill>
      </p:bgPr>
    </p:bg>
    <p:spTree>
      <p:nvGrpSpPr>
        <p:cNvPr id="1416" name="Shape 1416"/>
        <p:cNvGrpSpPr/>
        <p:nvPr/>
      </p:nvGrpSpPr>
      <p:grpSpPr>
        <a:xfrm>
          <a:off x="0" y="0"/>
          <a:ext cx="0" cy="0"/>
          <a:chOff x="0" y="0"/>
          <a:chExt cx="0" cy="0"/>
        </a:xfrm>
      </p:grpSpPr>
      <p:pic>
        <p:nvPicPr>
          <p:cNvPr id="1417" name="Google Shape;1417;p6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8" name="Google Shape;1418;p6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9" name="Google Shape;1419;p6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0" name="Google Shape;1420;p6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en">
  <p:cSld name="CUSTOM_5_4_2_1_1_1_1_1_1">
    <p:bg>
      <p:bgPr>
        <a:solidFill>
          <a:srgbClr val="FFFFFF"/>
        </a:solidFill>
      </p:bgPr>
    </p:bg>
    <p:spTree>
      <p:nvGrpSpPr>
        <p:cNvPr id="1421" name="Shape 1421"/>
        <p:cNvGrpSpPr/>
        <p:nvPr/>
      </p:nvGrpSpPr>
      <p:grpSpPr>
        <a:xfrm>
          <a:off x="0" y="0"/>
          <a:ext cx="0" cy="0"/>
          <a:chOff x="0" y="0"/>
          <a:chExt cx="0" cy="0"/>
        </a:xfrm>
      </p:grpSpPr>
      <p:pic>
        <p:nvPicPr>
          <p:cNvPr id="1422" name="Google Shape;1422;p7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3" name="Google Shape;1423;p7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4" name="Google Shape;1424;p7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5" name="Google Shape;1425;p7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_1_2">
    <p:spTree>
      <p:nvGrpSpPr>
        <p:cNvPr id="43" name="Shape 43"/>
        <p:cNvGrpSpPr/>
        <p:nvPr/>
      </p:nvGrpSpPr>
      <p:grpSpPr>
        <a:xfrm>
          <a:off x="0" y="0"/>
          <a:ext cx="0" cy="0"/>
          <a:chOff x="0" y="0"/>
          <a:chExt cx="0" cy="0"/>
        </a:xfrm>
      </p:grpSpPr>
      <p:sp>
        <p:nvSpPr>
          <p:cNvPr id="44" name="Google Shape;44;p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45" name="Google Shape;45;p8"/>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6" name="Google Shape;46;p8"/>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47" name="Google Shape;47;p8"/>
          <p:cNvSpPr txBox="1"/>
          <p:nvPr>
            <p:ph type="title"/>
          </p:nvPr>
        </p:nvSpPr>
        <p:spPr>
          <a:xfrm>
            <a:off x="298600" y="222030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y ">
  <p:cSld name="CUSTOM_5_4_2_1_1_1_1_1_1_1">
    <p:bg>
      <p:bgPr>
        <a:solidFill>
          <a:srgbClr val="FFFFFF"/>
        </a:solidFill>
      </p:bgPr>
    </p:bg>
    <p:spTree>
      <p:nvGrpSpPr>
        <p:cNvPr id="1426" name="Shape 1426"/>
        <p:cNvGrpSpPr/>
        <p:nvPr/>
      </p:nvGrpSpPr>
      <p:grpSpPr>
        <a:xfrm>
          <a:off x="0" y="0"/>
          <a:ext cx="0" cy="0"/>
          <a:chOff x="0" y="0"/>
          <a:chExt cx="0" cy="0"/>
        </a:xfrm>
      </p:grpSpPr>
      <p:pic>
        <p:nvPicPr>
          <p:cNvPr id="1427" name="Google Shape;1427;p7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8" name="Google Shape;1428;p7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9" name="Google Shape;1429;p7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0" name="Google Shape;1430;p7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Blue">
  <p:cSld name="CUSTOM_5_4_2_1_1_1_1_1_1_1_1">
    <p:bg>
      <p:bgPr>
        <a:solidFill>
          <a:srgbClr val="FFFFFF"/>
        </a:solidFill>
      </p:bgPr>
    </p:bg>
    <p:spTree>
      <p:nvGrpSpPr>
        <p:cNvPr id="1431" name="Shape 1431"/>
        <p:cNvGrpSpPr/>
        <p:nvPr/>
      </p:nvGrpSpPr>
      <p:grpSpPr>
        <a:xfrm>
          <a:off x="0" y="0"/>
          <a:ext cx="0" cy="0"/>
          <a:chOff x="0" y="0"/>
          <a:chExt cx="0" cy="0"/>
        </a:xfrm>
      </p:grpSpPr>
      <p:pic>
        <p:nvPicPr>
          <p:cNvPr id="1432" name="Google Shape;1432;p7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3" name="Google Shape;1433;p7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4" name="Google Shape;1434;p7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5" name="Google Shape;1435;p7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Red">
  <p:cSld name="CUSTOM_5_4_2_1_1_1_1_1_1_1_1_1">
    <p:bg>
      <p:bgPr>
        <a:solidFill>
          <a:srgbClr val="FFFFFF"/>
        </a:solidFill>
      </p:bgPr>
    </p:bg>
    <p:spTree>
      <p:nvGrpSpPr>
        <p:cNvPr id="1436" name="Shape 1436"/>
        <p:cNvGrpSpPr/>
        <p:nvPr/>
      </p:nvGrpSpPr>
      <p:grpSpPr>
        <a:xfrm>
          <a:off x="0" y="0"/>
          <a:ext cx="0" cy="0"/>
          <a:chOff x="0" y="0"/>
          <a:chExt cx="0" cy="0"/>
        </a:xfrm>
      </p:grpSpPr>
      <p:pic>
        <p:nvPicPr>
          <p:cNvPr id="1437" name="Google Shape;1437;p7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8" name="Google Shape;1438;p7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9" name="Google Shape;1439;p7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0" name="Google Shape;1440;p7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Yellow">
  <p:cSld name="CUSTOM_5_4_2_1_1_1_1_1_1_1_1_1_1">
    <p:bg>
      <p:bgPr>
        <a:solidFill>
          <a:srgbClr val="FFFFFF"/>
        </a:solidFill>
      </p:bgPr>
    </p:bg>
    <p:spTree>
      <p:nvGrpSpPr>
        <p:cNvPr id="1441" name="Shape 1441"/>
        <p:cNvGrpSpPr/>
        <p:nvPr/>
      </p:nvGrpSpPr>
      <p:grpSpPr>
        <a:xfrm>
          <a:off x="0" y="0"/>
          <a:ext cx="0" cy="0"/>
          <a:chOff x="0" y="0"/>
          <a:chExt cx="0" cy="0"/>
        </a:xfrm>
      </p:grpSpPr>
      <p:pic>
        <p:nvPicPr>
          <p:cNvPr id="1442" name="Google Shape;1442;p7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3" name="Google Shape;1443;p7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4" name="Google Shape;1444;p7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5" name="Google Shape;1445;p7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en">
  <p:cSld name="CUSTOM_5_4_2_1_1_1_1_1_1_1_1_1_1_1">
    <p:bg>
      <p:bgPr>
        <a:solidFill>
          <a:srgbClr val="FFFFFF"/>
        </a:solidFill>
      </p:bgPr>
    </p:bg>
    <p:spTree>
      <p:nvGrpSpPr>
        <p:cNvPr id="1446" name="Shape 1446"/>
        <p:cNvGrpSpPr/>
        <p:nvPr/>
      </p:nvGrpSpPr>
      <p:grpSpPr>
        <a:xfrm>
          <a:off x="0" y="0"/>
          <a:ext cx="0" cy="0"/>
          <a:chOff x="0" y="0"/>
          <a:chExt cx="0" cy="0"/>
        </a:xfrm>
      </p:grpSpPr>
      <p:pic>
        <p:nvPicPr>
          <p:cNvPr id="1447" name="Google Shape;1447;p7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8" name="Google Shape;1448;p7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9" name="Google Shape;1449;p7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0" name="Google Shape;1450;p7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y">
  <p:cSld name="CUSTOM_5_4_2_1_1_1_1_1_1_1_1_1_1_1_1">
    <p:bg>
      <p:bgPr>
        <a:solidFill>
          <a:srgbClr val="FFFFFF"/>
        </a:solidFill>
      </p:bgPr>
    </p:bg>
    <p:spTree>
      <p:nvGrpSpPr>
        <p:cNvPr id="1451" name="Shape 1451"/>
        <p:cNvGrpSpPr/>
        <p:nvPr/>
      </p:nvGrpSpPr>
      <p:grpSpPr>
        <a:xfrm>
          <a:off x="0" y="0"/>
          <a:ext cx="0" cy="0"/>
          <a:chOff x="0" y="0"/>
          <a:chExt cx="0" cy="0"/>
        </a:xfrm>
      </p:grpSpPr>
      <p:pic>
        <p:nvPicPr>
          <p:cNvPr id="1452" name="Google Shape;1452;p7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3" name="Google Shape;1453;p7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4" name="Google Shape;1454;p7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5" name="Google Shape;1455;p7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Blue">
  <p:cSld name="CUSTOM_5_4_2_1_1_1_1_1_1_1_1_1_1_1_1_1">
    <p:bg>
      <p:bgPr>
        <a:solidFill>
          <a:srgbClr val="FFFFFF"/>
        </a:solidFill>
      </p:bgPr>
    </p:bg>
    <p:spTree>
      <p:nvGrpSpPr>
        <p:cNvPr id="1456" name="Shape 1456"/>
        <p:cNvGrpSpPr/>
        <p:nvPr/>
      </p:nvGrpSpPr>
      <p:grpSpPr>
        <a:xfrm>
          <a:off x="0" y="0"/>
          <a:ext cx="0" cy="0"/>
          <a:chOff x="0" y="0"/>
          <a:chExt cx="0" cy="0"/>
        </a:xfrm>
      </p:grpSpPr>
      <p:pic>
        <p:nvPicPr>
          <p:cNvPr id="1457" name="Google Shape;1457;p7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8" name="Google Shape;1458;p7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9" name="Google Shape;1459;p7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0" name="Google Shape;1460;p7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Red">
  <p:cSld name="CUSTOM_5_4_2_1_1_1_1_1_1_1_1_1_1_1_1_1_1">
    <p:bg>
      <p:bgPr>
        <a:solidFill>
          <a:srgbClr val="FFFFFF"/>
        </a:solidFill>
      </p:bgPr>
    </p:bg>
    <p:spTree>
      <p:nvGrpSpPr>
        <p:cNvPr id="1461" name="Shape 1461"/>
        <p:cNvGrpSpPr/>
        <p:nvPr/>
      </p:nvGrpSpPr>
      <p:grpSpPr>
        <a:xfrm>
          <a:off x="0" y="0"/>
          <a:ext cx="0" cy="0"/>
          <a:chOff x="0" y="0"/>
          <a:chExt cx="0" cy="0"/>
        </a:xfrm>
      </p:grpSpPr>
      <p:pic>
        <p:nvPicPr>
          <p:cNvPr id="1462" name="Google Shape;1462;p7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3" name="Google Shape;1463;p7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4" name="Google Shape;1464;p7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5" name="Google Shape;1465;p7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Yellow">
  <p:cSld name="CUSTOM_5_4_2_1_1_1_1_1_1_1_1_1_1_1_1_1_1_1">
    <p:bg>
      <p:bgPr>
        <a:solidFill>
          <a:srgbClr val="FFFFFF"/>
        </a:solidFill>
      </p:bgPr>
    </p:bg>
    <p:spTree>
      <p:nvGrpSpPr>
        <p:cNvPr id="1466" name="Shape 1466"/>
        <p:cNvGrpSpPr/>
        <p:nvPr/>
      </p:nvGrpSpPr>
      <p:grpSpPr>
        <a:xfrm>
          <a:off x="0" y="0"/>
          <a:ext cx="0" cy="0"/>
          <a:chOff x="0" y="0"/>
          <a:chExt cx="0" cy="0"/>
        </a:xfrm>
      </p:grpSpPr>
      <p:pic>
        <p:nvPicPr>
          <p:cNvPr id="1467" name="Google Shape;1467;p7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8" name="Google Shape;1468;p7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9" name="Google Shape;1469;p7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0" name="Google Shape;1470;p7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en">
  <p:cSld name="CUSTOM_5_4_2_1_1_1_1_1_1_1_1_1_1_1_1_1_1_1_1">
    <p:bg>
      <p:bgPr>
        <a:solidFill>
          <a:srgbClr val="FFFFFF"/>
        </a:solidFill>
      </p:bgPr>
    </p:bg>
    <p:spTree>
      <p:nvGrpSpPr>
        <p:cNvPr id="1471" name="Shape 1471"/>
        <p:cNvGrpSpPr/>
        <p:nvPr/>
      </p:nvGrpSpPr>
      <p:grpSpPr>
        <a:xfrm>
          <a:off x="0" y="0"/>
          <a:ext cx="0" cy="0"/>
          <a:chOff x="0" y="0"/>
          <a:chExt cx="0" cy="0"/>
        </a:xfrm>
      </p:grpSpPr>
      <p:pic>
        <p:nvPicPr>
          <p:cNvPr id="1472" name="Google Shape;1472;p8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3" name="Google Shape;1473;p8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4" name="Google Shape;1474;p8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5" name="Google Shape;1475;p8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2">
  <p:cSld name="CUSTOM_1_2">
    <p:spTree>
      <p:nvGrpSpPr>
        <p:cNvPr id="48" name="Shape 48"/>
        <p:cNvGrpSpPr/>
        <p:nvPr/>
      </p:nvGrpSpPr>
      <p:grpSpPr>
        <a:xfrm>
          <a:off x="0" y="0"/>
          <a:ext cx="0" cy="0"/>
          <a:chOff x="0" y="0"/>
          <a:chExt cx="0" cy="0"/>
        </a:xfrm>
      </p:grpSpPr>
      <p:pic>
        <p:nvPicPr>
          <p:cNvPr id="49" name="Google Shape;49;p9"/>
          <p:cNvPicPr preferRelativeResize="0"/>
          <p:nvPr/>
        </p:nvPicPr>
        <p:blipFill rotWithShape="1">
          <a:blip r:embed="rId2">
            <a:alphaModFix/>
          </a:blip>
          <a:srcRect b="4462" l="0" r="0" t="11154"/>
          <a:stretch/>
        </p:blipFill>
        <p:spPr>
          <a:xfrm>
            <a:off x="0" y="1"/>
            <a:ext cx="9144003" cy="5143501"/>
          </a:xfrm>
          <a:prstGeom prst="rect">
            <a:avLst/>
          </a:prstGeom>
          <a:noFill/>
          <a:ln>
            <a:noFill/>
          </a:ln>
        </p:spPr>
      </p:pic>
      <p:grpSp>
        <p:nvGrpSpPr>
          <p:cNvPr id="50" name="Google Shape;50;p9"/>
          <p:cNvGrpSpPr/>
          <p:nvPr/>
        </p:nvGrpSpPr>
        <p:grpSpPr>
          <a:xfrm>
            <a:off x="0" y="0"/>
            <a:ext cx="9144003" cy="5143501"/>
            <a:chOff x="0" y="0"/>
            <a:chExt cx="9144003" cy="5143501"/>
          </a:xfrm>
        </p:grpSpPr>
        <p:pic>
          <p:nvPicPr>
            <p:cNvPr id="51" name="Google Shape;51;p9"/>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pic>
          <p:nvPicPr>
            <p:cNvPr id="52" name="Google Shape;52;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grpSp>
      <p:sp>
        <p:nvSpPr>
          <p:cNvPr id="53" name="Google Shape;53;p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54" name="Google Shape;54;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pic>
        <p:nvPicPr>
          <p:cNvPr id="55" name="Google Shape;55;p9"/>
          <p:cNvPicPr preferRelativeResize="0"/>
          <p:nvPr/>
        </p:nvPicPr>
        <p:blipFill rotWithShape="1">
          <a:blip r:embed="rId5">
            <a:alphaModFix/>
          </a:blip>
          <a:srcRect b="0" l="0" r="0" t="0"/>
          <a:stretch/>
        </p:blipFill>
        <p:spPr>
          <a:xfrm>
            <a:off x="7894200" y="2220288"/>
            <a:ext cx="702924" cy="702924"/>
          </a:xfrm>
          <a:prstGeom prst="rect">
            <a:avLst/>
          </a:prstGeom>
          <a:noFill/>
          <a:ln>
            <a:noFill/>
          </a:ln>
        </p:spPr>
      </p:pic>
      <p:sp>
        <p:nvSpPr>
          <p:cNvPr id="56" name="Google Shape;56;p9"/>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57" name="Google Shape;57;p9"/>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 name="Google Shape;58;p9"/>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y">
  <p:cSld name="CUSTOM_5_4_2_1_1_1_1_1_1_1_1_1_1_1_1_1_1_1_1_1">
    <p:bg>
      <p:bgPr>
        <a:solidFill>
          <a:srgbClr val="FFFFFF"/>
        </a:solidFill>
      </p:bgPr>
    </p:bg>
    <p:spTree>
      <p:nvGrpSpPr>
        <p:cNvPr id="1476" name="Shape 1476"/>
        <p:cNvGrpSpPr/>
        <p:nvPr/>
      </p:nvGrpSpPr>
      <p:grpSpPr>
        <a:xfrm>
          <a:off x="0" y="0"/>
          <a:ext cx="0" cy="0"/>
          <a:chOff x="0" y="0"/>
          <a:chExt cx="0" cy="0"/>
        </a:xfrm>
      </p:grpSpPr>
      <p:pic>
        <p:nvPicPr>
          <p:cNvPr id="1477" name="Google Shape;1477;p8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8" name="Google Shape;1478;p8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9" name="Google Shape;1479;p8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0" name="Google Shape;1480;p8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Blue">
  <p:cSld name="CUSTOM_5_4_2_1_1_1_1_1_1_1_1_1_1_1_1_1_1_1_1_1_1">
    <p:bg>
      <p:bgPr>
        <a:solidFill>
          <a:srgbClr val="FFFFFF"/>
        </a:solidFill>
      </p:bgPr>
    </p:bg>
    <p:spTree>
      <p:nvGrpSpPr>
        <p:cNvPr id="1481" name="Shape 1481"/>
        <p:cNvGrpSpPr/>
        <p:nvPr/>
      </p:nvGrpSpPr>
      <p:grpSpPr>
        <a:xfrm>
          <a:off x="0" y="0"/>
          <a:ext cx="0" cy="0"/>
          <a:chOff x="0" y="0"/>
          <a:chExt cx="0" cy="0"/>
        </a:xfrm>
      </p:grpSpPr>
      <p:pic>
        <p:nvPicPr>
          <p:cNvPr id="1482" name="Google Shape;1482;p8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3" name="Google Shape;1483;p8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4" name="Google Shape;1484;p8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5" name="Google Shape;1485;p8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Red">
  <p:cSld name="CUSTOM_5_4_2_1_1_1_1_1_1_1_1_1_1_1_1_1_1_1_1_1_1_1">
    <p:bg>
      <p:bgPr>
        <a:solidFill>
          <a:srgbClr val="FFFFFF"/>
        </a:solidFill>
      </p:bgPr>
    </p:bg>
    <p:spTree>
      <p:nvGrpSpPr>
        <p:cNvPr id="1486" name="Shape 1486"/>
        <p:cNvGrpSpPr/>
        <p:nvPr/>
      </p:nvGrpSpPr>
      <p:grpSpPr>
        <a:xfrm>
          <a:off x="0" y="0"/>
          <a:ext cx="0" cy="0"/>
          <a:chOff x="0" y="0"/>
          <a:chExt cx="0" cy="0"/>
        </a:xfrm>
      </p:grpSpPr>
      <p:pic>
        <p:nvPicPr>
          <p:cNvPr id="1487" name="Google Shape;1487;p8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8" name="Google Shape;1488;p8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9" name="Google Shape;1489;p8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0" name="Google Shape;1490;p8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Yellow">
  <p:cSld name="CUSTOM_5_4_2_1_1_1_1_1_1_1_1_1_1_1_1_1_1_1_1_1_1_1_1">
    <p:bg>
      <p:bgPr>
        <a:solidFill>
          <a:srgbClr val="FFFFFF"/>
        </a:solidFill>
      </p:bgPr>
    </p:bg>
    <p:spTree>
      <p:nvGrpSpPr>
        <p:cNvPr id="1491" name="Shape 1491"/>
        <p:cNvGrpSpPr/>
        <p:nvPr/>
      </p:nvGrpSpPr>
      <p:grpSpPr>
        <a:xfrm>
          <a:off x="0" y="0"/>
          <a:ext cx="0" cy="0"/>
          <a:chOff x="0" y="0"/>
          <a:chExt cx="0" cy="0"/>
        </a:xfrm>
      </p:grpSpPr>
      <p:pic>
        <p:nvPicPr>
          <p:cNvPr id="1492" name="Google Shape;1492;p8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3" name="Google Shape;1493;p8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4" name="Google Shape;1494;p8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5" name="Google Shape;1495;p8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en">
  <p:cSld name="CUSTOM_5_4_2_1_1_1_1_1_1_1_1_1_1_1_1_1_1_1_1_1_1_1_1_1">
    <p:bg>
      <p:bgPr>
        <a:solidFill>
          <a:srgbClr val="FFFFFF"/>
        </a:solidFill>
      </p:bgPr>
    </p:bg>
    <p:spTree>
      <p:nvGrpSpPr>
        <p:cNvPr id="1496" name="Shape 1496"/>
        <p:cNvGrpSpPr/>
        <p:nvPr/>
      </p:nvGrpSpPr>
      <p:grpSpPr>
        <a:xfrm>
          <a:off x="0" y="0"/>
          <a:ext cx="0" cy="0"/>
          <a:chOff x="0" y="0"/>
          <a:chExt cx="0" cy="0"/>
        </a:xfrm>
      </p:grpSpPr>
      <p:pic>
        <p:nvPicPr>
          <p:cNvPr id="1497" name="Google Shape;1497;p8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8" name="Google Shape;1498;p8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9" name="Google Shape;1499;p8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0" name="Google Shape;1500;p8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y">
  <p:cSld name="CUSTOM_5_4_2_1_1_1_1_1_1_1_1_1_1_1_1_1_1_1_1_1_1_1_1_1_1">
    <p:bg>
      <p:bgPr>
        <a:solidFill>
          <a:srgbClr val="FFFFFF"/>
        </a:solidFill>
      </p:bgPr>
    </p:bg>
    <p:spTree>
      <p:nvGrpSpPr>
        <p:cNvPr id="1501" name="Shape 1501"/>
        <p:cNvGrpSpPr/>
        <p:nvPr/>
      </p:nvGrpSpPr>
      <p:grpSpPr>
        <a:xfrm>
          <a:off x="0" y="0"/>
          <a:ext cx="0" cy="0"/>
          <a:chOff x="0" y="0"/>
          <a:chExt cx="0" cy="0"/>
        </a:xfrm>
      </p:grpSpPr>
      <p:pic>
        <p:nvPicPr>
          <p:cNvPr id="1502" name="Google Shape;1502;p8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3" name="Google Shape;1503;p8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4" name="Google Shape;1504;p8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5" name="Google Shape;1505;p8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Blue">
  <p:cSld name="CUSTOM_5_4_2_1_1_1_1_1_1_1_1_1_1_1_1_1_1_1_1_1_1_1_1_1_1_1">
    <p:bg>
      <p:bgPr>
        <a:solidFill>
          <a:srgbClr val="FFFFFF"/>
        </a:solidFill>
      </p:bgPr>
    </p:bg>
    <p:spTree>
      <p:nvGrpSpPr>
        <p:cNvPr id="1506" name="Shape 1506"/>
        <p:cNvGrpSpPr/>
        <p:nvPr/>
      </p:nvGrpSpPr>
      <p:grpSpPr>
        <a:xfrm>
          <a:off x="0" y="0"/>
          <a:ext cx="0" cy="0"/>
          <a:chOff x="0" y="0"/>
          <a:chExt cx="0" cy="0"/>
        </a:xfrm>
      </p:grpSpPr>
      <p:pic>
        <p:nvPicPr>
          <p:cNvPr id="1507" name="Google Shape;1507;p8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8" name="Google Shape;1508;p8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9" name="Google Shape;1509;p8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0" name="Google Shape;1510;p8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Red">
  <p:cSld name="CUSTOM_5_4_2_1_1_1_1_1_1_1_1_1_1_1_1_1_1_1_1_1_1_1_1_1_1_1_1">
    <p:bg>
      <p:bgPr>
        <a:solidFill>
          <a:srgbClr val="FFFFFF"/>
        </a:solidFill>
      </p:bgPr>
    </p:bg>
    <p:spTree>
      <p:nvGrpSpPr>
        <p:cNvPr id="1511" name="Shape 1511"/>
        <p:cNvGrpSpPr/>
        <p:nvPr/>
      </p:nvGrpSpPr>
      <p:grpSpPr>
        <a:xfrm>
          <a:off x="0" y="0"/>
          <a:ext cx="0" cy="0"/>
          <a:chOff x="0" y="0"/>
          <a:chExt cx="0" cy="0"/>
        </a:xfrm>
      </p:grpSpPr>
      <p:pic>
        <p:nvPicPr>
          <p:cNvPr id="1512" name="Google Shape;1512;p8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3" name="Google Shape;1513;p8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4" name="Google Shape;1514;p8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5" name="Google Shape;1515;p8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Yellow">
  <p:cSld name="CUSTOM_5_4_2_1_1_1_1_1_1_1_1_1_1_1_1_1_1_1_1_1_1_1_1_1_1_1_1_1">
    <p:bg>
      <p:bgPr>
        <a:solidFill>
          <a:srgbClr val="FFFFFF"/>
        </a:solidFill>
      </p:bgPr>
    </p:bg>
    <p:spTree>
      <p:nvGrpSpPr>
        <p:cNvPr id="1516" name="Shape 1516"/>
        <p:cNvGrpSpPr/>
        <p:nvPr/>
      </p:nvGrpSpPr>
      <p:grpSpPr>
        <a:xfrm>
          <a:off x="0" y="0"/>
          <a:ext cx="0" cy="0"/>
          <a:chOff x="0" y="0"/>
          <a:chExt cx="0" cy="0"/>
        </a:xfrm>
      </p:grpSpPr>
      <p:pic>
        <p:nvPicPr>
          <p:cNvPr id="1517" name="Google Shape;1517;p8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8" name="Google Shape;1518;p8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9" name="Google Shape;1519;p8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0" name="Google Shape;1520;p8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en">
  <p:cSld name="CUSTOM_5_4_2_1_1_1_1_1_1_1_1_1_1_1_1_1_1_1_1_1_1_1_1_1_1_1_1_1_1">
    <p:bg>
      <p:bgPr>
        <a:solidFill>
          <a:srgbClr val="FFFFFF"/>
        </a:solidFill>
      </p:bgPr>
    </p:bg>
    <p:spTree>
      <p:nvGrpSpPr>
        <p:cNvPr id="1521" name="Shape 1521"/>
        <p:cNvGrpSpPr/>
        <p:nvPr/>
      </p:nvGrpSpPr>
      <p:grpSpPr>
        <a:xfrm>
          <a:off x="0" y="0"/>
          <a:ext cx="0" cy="0"/>
          <a:chOff x="0" y="0"/>
          <a:chExt cx="0" cy="0"/>
        </a:xfrm>
      </p:grpSpPr>
      <p:pic>
        <p:nvPicPr>
          <p:cNvPr id="1522" name="Google Shape;1522;p9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3" name="Google Shape;1523;p9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4" name="Google Shape;1524;p9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5" name="Google Shape;1525;p9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3">
  <p:cSld name="CUSTOM_1_1_1">
    <p:spTree>
      <p:nvGrpSpPr>
        <p:cNvPr id="59" name="Shape 59"/>
        <p:cNvGrpSpPr/>
        <p:nvPr/>
      </p:nvGrpSpPr>
      <p:grpSpPr>
        <a:xfrm>
          <a:off x="0" y="0"/>
          <a:ext cx="0" cy="0"/>
          <a:chOff x="0" y="0"/>
          <a:chExt cx="0" cy="0"/>
        </a:xfrm>
      </p:grpSpPr>
      <p:sp>
        <p:nvSpPr>
          <p:cNvPr id="60" name="Google Shape;60;p10"/>
          <p:cNvSpPr/>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0"/>
          <p:cNvPicPr preferRelativeResize="0"/>
          <p:nvPr/>
        </p:nvPicPr>
        <p:blipFill rotWithShape="1">
          <a:blip r:embed="rId2">
            <a:alphaModFix amt="80000"/>
          </a:blip>
          <a:srcRect b="18641" l="4222" r="34655" t="18635"/>
          <a:stretch/>
        </p:blipFill>
        <p:spPr>
          <a:xfrm>
            <a:off x="0" y="0"/>
            <a:ext cx="9143999" cy="5143500"/>
          </a:xfrm>
          <a:prstGeom prst="rect">
            <a:avLst/>
          </a:prstGeom>
          <a:noFill/>
          <a:ln>
            <a:noFill/>
          </a:ln>
        </p:spPr>
      </p:pic>
      <p:pic>
        <p:nvPicPr>
          <p:cNvPr id="62" name="Google Shape;62;p10"/>
          <p:cNvPicPr preferRelativeResize="0"/>
          <p:nvPr/>
        </p:nvPicPr>
        <p:blipFill rotWithShape="1">
          <a:blip r:embed="rId3">
            <a:alphaModFix/>
          </a:blip>
          <a:srcRect b="0" l="0" r="0" t="0"/>
          <a:stretch/>
        </p:blipFill>
        <p:spPr>
          <a:xfrm>
            <a:off x="386625" y="4669975"/>
            <a:ext cx="1311199" cy="234922"/>
          </a:xfrm>
          <a:prstGeom prst="rect">
            <a:avLst/>
          </a:prstGeom>
          <a:noFill/>
          <a:ln>
            <a:noFill/>
          </a:ln>
        </p:spPr>
      </p:pic>
      <p:sp>
        <p:nvSpPr>
          <p:cNvPr id="63" name="Google Shape;63;p1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4" name="Google Shape;64;p10"/>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65" name="Google Shape;65;p10"/>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0"/>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y">
  <p:cSld name="CUSTOM_5_4_2_1_1_1_1_1_1_1_1_1_1_1_1_1_1_1_1_1_1_1_1_1_1_1_1_1_1_1">
    <p:bg>
      <p:bgPr>
        <a:solidFill>
          <a:srgbClr val="FFFFFF"/>
        </a:solidFill>
      </p:bgPr>
    </p:bg>
    <p:spTree>
      <p:nvGrpSpPr>
        <p:cNvPr id="1526" name="Shape 1526"/>
        <p:cNvGrpSpPr/>
        <p:nvPr/>
      </p:nvGrpSpPr>
      <p:grpSpPr>
        <a:xfrm>
          <a:off x="0" y="0"/>
          <a:ext cx="0" cy="0"/>
          <a:chOff x="0" y="0"/>
          <a:chExt cx="0" cy="0"/>
        </a:xfrm>
      </p:grpSpPr>
      <p:pic>
        <p:nvPicPr>
          <p:cNvPr id="1527" name="Google Shape;1527;p9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8" name="Google Shape;1528;p9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9" name="Google Shape;1529;p9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30" name="Google Shape;1530;p9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531" name="Shape 1531"/>
        <p:cNvGrpSpPr/>
        <p:nvPr/>
      </p:nvGrpSpPr>
      <p:grpSpPr>
        <a:xfrm>
          <a:off x="0" y="0"/>
          <a:ext cx="0" cy="0"/>
          <a:chOff x="0" y="0"/>
          <a:chExt cx="0" cy="0"/>
        </a:xfrm>
      </p:grpSpPr>
      <p:sp>
        <p:nvSpPr>
          <p:cNvPr descr="logo_lockup_cloud_light.png" id="1532" name="Google Shape;1532;p92"/>
          <p:cNvSpPr/>
          <p:nvPr/>
        </p:nvSpPr>
        <p:spPr>
          <a:xfrm>
            <a:off x="8279425" y="4913738"/>
            <a:ext cx="798601" cy="229826"/>
          </a:xfrm>
          <a:prstGeom prst="rect">
            <a:avLst/>
          </a:prstGeom>
          <a:noFill/>
          <a:ln>
            <a:noFill/>
          </a:ln>
        </p:spPr>
      </p:sp>
      <p:sp>
        <p:nvSpPr>
          <p:cNvPr id="1533" name="Google Shape;1533;p92"/>
          <p:cNvSpPr txBox="1"/>
          <p:nvPr>
            <p:ph type="title"/>
          </p:nvPr>
        </p:nvSpPr>
        <p:spPr>
          <a:xfrm>
            <a:off x="781375" y="1143375"/>
            <a:ext cx="4066200" cy="2733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
        <p:nvSpPr>
          <p:cNvPr descr="next_2017_logo_bluebg_wo_gc.png" id="1534" name="Google Shape;1534;p92"/>
          <p:cNvSpPr/>
          <p:nvPr/>
        </p:nvSpPr>
        <p:spPr>
          <a:xfrm>
            <a:off x="105800" y="4870275"/>
            <a:ext cx="508150" cy="187200"/>
          </a:xfrm>
          <a:prstGeom prst="rect">
            <a:avLst/>
          </a:prstGeom>
          <a:noFill/>
          <a:ln>
            <a:noFill/>
          </a:ln>
        </p:spPr>
      </p:sp>
      <p:sp>
        <p:nvSpPr>
          <p:cNvPr id="1535" name="Google Shape;1535;p92"/>
          <p:cNvSpPr/>
          <p:nvPr/>
        </p:nvSpPr>
        <p:spPr>
          <a:xfrm>
            <a:off x="0" y="0"/>
            <a:ext cx="9144000" cy="51435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TITLE_4">
    <p:spTree>
      <p:nvGrpSpPr>
        <p:cNvPr id="1536" name="Shape 1536"/>
        <p:cNvGrpSpPr/>
        <p:nvPr/>
      </p:nvGrpSpPr>
      <p:grpSpPr>
        <a:xfrm>
          <a:off x="0" y="0"/>
          <a:ext cx="0" cy="0"/>
          <a:chOff x="0" y="0"/>
          <a:chExt cx="0" cy="0"/>
        </a:xfrm>
      </p:grpSpPr>
      <p:sp>
        <p:nvSpPr>
          <p:cNvPr id="1537" name="Google Shape;1537;p93"/>
          <p:cNvSpPr txBox="1"/>
          <p:nvPr>
            <p:ph idx="1" type="body"/>
          </p:nvPr>
        </p:nvSpPr>
        <p:spPr>
          <a:xfrm>
            <a:off x="388610" y="1306445"/>
            <a:ext cx="83667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1538" name="Google Shape;1538;p93"/>
          <p:cNvSpPr txBox="1"/>
          <p:nvPr>
            <p:ph type="ctrTitle"/>
          </p:nvPr>
        </p:nvSpPr>
        <p:spPr>
          <a:xfrm>
            <a:off x="331950" y="301775"/>
            <a:ext cx="8126100" cy="7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2800"/>
              <a:buFont typeface="Open Sans"/>
              <a:buChar char="●"/>
              <a:defRPr sz="2800">
                <a:solidFill>
                  <a:schemeClr val="accent4"/>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1539" name="Google Shape;1539;p93"/>
          <p:cNvSpPr/>
          <p:nvPr/>
        </p:nvSpPr>
        <p:spPr>
          <a:xfrm>
            <a:off x="8110949" y="3983700"/>
            <a:ext cx="1033050" cy="1159800"/>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1543" name="Shape 1543"/>
        <p:cNvGrpSpPr/>
        <p:nvPr/>
      </p:nvGrpSpPr>
      <p:grpSpPr>
        <a:xfrm>
          <a:off x="0" y="0"/>
          <a:ext cx="0" cy="0"/>
          <a:chOff x="0" y="0"/>
          <a:chExt cx="0" cy="0"/>
        </a:xfrm>
      </p:grpSpPr>
      <p:sp>
        <p:nvSpPr>
          <p:cNvPr id="1544" name="Google Shape;1544;p95"/>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545" name="Google Shape;1545;p95"/>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1546" name="Shape 1546"/>
        <p:cNvGrpSpPr/>
        <p:nvPr/>
      </p:nvGrpSpPr>
      <p:grpSpPr>
        <a:xfrm>
          <a:off x="0" y="0"/>
          <a:ext cx="0" cy="0"/>
          <a:chOff x="0" y="0"/>
          <a:chExt cx="0" cy="0"/>
        </a:xfrm>
      </p:grpSpPr>
      <p:pic>
        <p:nvPicPr>
          <p:cNvPr id="1547" name="Google Shape;1547;p9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8" name="Google Shape;1548;p96"/>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9" name="Google Shape;1549;p96"/>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1550" name="Shape 1550"/>
        <p:cNvGrpSpPr/>
        <p:nvPr/>
      </p:nvGrpSpPr>
      <p:grpSpPr>
        <a:xfrm>
          <a:off x="0" y="0"/>
          <a:ext cx="0" cy="0"/>
          <a:chOff x="0" y="0"/>
          <a:chExt cx="0" cy="0"/>
        </a:xfrm>
      </p:grpSpPr>
      <p:pic>
        <p:nvPicPr>
          <p:cNvPr id="1551" name="Google Shape;1551;p97"/>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1552" name="Google Shape;1552;p97"/>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1553" name="Shape 1553"/>
        <p:cNvGrpSpPr/>
        <p:nvPr/>
      </p:nvGrpSpPr>
      <p:grpSpPr>
        <a:xfrm>
          <a:off x="0" y="0"/>
          <a:ext cx="0" cy="0"/>
          <a:chOff x="0" y="0"/>
          <a:chExt cx="0" cy="0"/>
        </a:xfrm>
      </p:grpSpPr>
      <p:pic>
        <p:nvPicPr>
          <p:cNvPr id="1554" name="Google Shape;1554;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1555" name="Shape 1555"/>
        <p:cNvGrpSpPr/>
        <p:nvPr/>
      </p:nvGrpSpPr>
      <p:grpSpPr>
        <a:xfrm>
          <a:off x="0" y="0"/>
          <a:ext cx="0" cy="0"/>
          <a:chOff x="0" y="0"/>
          <a:chExt cx="0" cy="0"/>
        </a:xfrm>
      </p:grpSpPr>
      <p:sp>
        <p:nvSpPr>
          <p:cNvPr id="1556" name="Google Shape;1556;p9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57" name="Google Shape;1557;p99"/>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58" name="Google Shape;1558;p99"/>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59" name="Google Shape;1559;p9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9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61" name="Google Shape;1561;p9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1562" name="Shape 1562"/>
        <p:cNvGrpSpPr/>
        <p:nvPr/>
      </p:nvGrpSpPr>
      <p:grpSpPr>
        <a:xfrm>
          <a:off x="0" y="0"/>
          <a:ext cx="0" cy="0"/>
          <a:chOff x="0" y="0"/>
          <a:chExt cx="0" cy="0"/>
        </a:xfrm>
      </p:grpSpPr>
      <p:grpSp>
        <p:nvGrpSpPr>
          <p:cNvPr id="1563" name="Google Shape;1563;p100"/>
          <p:cNvGrpSpPr/>
          <p:nvPr/>
        </p:nvGrpSpPr>
        <p:grpSpPr>
          <a:xfrm>
            <a:off x="5538375" y="0"/>
            <a:ext cx="3605625" cy="5143076"/>
            <a:chOff x="5538475" y="0"/>
            <a:chExt cx="3605625" cy="5157000"/>
          </a:xfrm>
        </p:grpSpPr>
        <p:sp>
          <p:nvSpPr>
            <p:cNvPr id="1564" name="Google Shape;1564;p100"/>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00"/>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6" name="Google Shape;1566;p100"/>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1567" name="Google Shape;1567;p100"/>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68" name="Google Shape;1568;p100"/>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69" name="Google Shape;1569;p100"/>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1570" name="Shape 1570"/>
        <p:cNvGrpSpPr/>
        <p:nvPr/>
      </p:nvGrpSpPr>
      <p:grpSpPr>
        <a:xfrm>
          <a:off x="0" y="0"/>
          <a:ext cx="0" cy="0"/>
          <a:chOff x="0" y="0"/>
          <a:chExt cx="0" cy="0"/>
        </a:xfrm>
      </p:grpSpPr>
      <p:sp>
        <p:nvSpPr>
          <p:cNvPr id="1571" name="Google Shape;1571;p101"/>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2" name="Google Shape;1572;p101"/>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573" name="Google Shape;1573;p101"/>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74" name="Google Shape;1574;p101"/>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75" name="Google Shape;1575;p101"/>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theme" Target="../theme/theme9.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7" Type="http://schemas.openxmlformats.org/officeDocument/2006/relationships/theme" Target="../theme/theme5.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7" Type="http://schemas.openxmlformats.org/officeDocument/2006/relationships/theme" Target="../theme/theme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84.xml"/><Relationship Id="rId42" Type="http://schemas.openxmlformats.org/officeDocument/2006/relationships/slideLayout" Target="../slideLayouts/slideLayout186.xml"/><Relationship Id="rId41" Type="http://schemas.openxmlformats.org/officeDocument/2006/relationships/slideLayout" Target="../slideLayouts/slideLayout185.xml"/><Relationship Id="rId44" Type="http://schemas.openxmlformats.org/officeDocument/2006/relationships/slideLayout" Target="../slideLayouts/slideLayout188.xml"/><Relationship Id="rId43" Type="http://schemas.openxmlformats.org/officeDocument/2006/relationships/slideLayout" Target="../slideLayouts/slideLayout187.xml"/><Relationship Id="rId46" Type="http://schemas.openxmlformats.org/officeDocument/2006/relationships/slideLayout" Target="../slideLayouts/slideLayout190.xml"/><Relationship Id="rId45" Type="http://schemas.openxmlformats.org/officeDocument/2006/relationships/slideLayout" Target="../slideLayouts/slideLayout189.xml"/><Relationship Id="rId80" Type="http://schemas.openxmlformats.org/officeDocument/2006/relationships/theme" Target="../theme/theme8.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48" Type="http://schemas.openxmlformats.org/officeDocument/2006/relationships/slideLayout" Target="../slideLayouts/slideLayout192.xml"/><Relationship Id="rId47" Type="http://schemas.openxmlformats.org/officeDocument/2006/relationships/slideLayout" Target="../slideLayouts/slideLayout191.xml"/><Relationship Id="rId49" Type="http://schemas.openxmlformats.org/officeDocument/2006/relationships/slideLayout" Target="../slideLayouts/slideLayout193.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73" Type="http://schemas.openxmlformats.org/officeDocument/2006/relationships/slideLayout" Target="../slideLayouts/slideLayout217.xml"/><Relationship Id="rId72" Type="http://schemas.openxmlformats.org/officeDocument/2006/relationships/slideLayout" Target="../slideLayouts/slideLayout216.xml"/><Relationship Id="rId31" Type="http://schemas.openxmlformats.org/officeDocument/2006/relationships/slideLayout" Target="../slideLayouts/slideLayout175.xml"/><Relationship Id="rId75" Type="http://schemas.openxmlformats.org/officeDocument/2006/relationships/slideLayout" Target="../slideLayouts/slideLayout219.xml"/><Relationship Id="rId30" Type="http://schemas.openxmlformats.org/officeDocument/2006/relationships/slideLayout" Target="../slideLayouts/slideLayout174.xml"/><Relationship Id="rId74" Type="http://schemas.openxmlformats.org/officeDocument/2006/relationships/slideLayout" Target="../slideLayouts/slideLayout218.xml"/><Relationship Id="rId33" Type="http://schemas.openxmlformats.org/officeDocument/2006/relationships/slideLayout" Target="../slideLayouts/slideLayout177.xml"/><Relationship Id="rId77" Type="http://schemas.openxmlformats.org/officeDocument/2006/relationships/slideLayout" Target="../slideLayouts/slideLayout221.xml"/><Relationship Id="rId32" Type="http://schemas.openxmlformats.org/officeDocument/2006/relationships/slideLayout" Target="../slideLayouts/slideLayout176.xml"/><Relationship Id="rId76" Type="http://schemas.openxmlformats.org/officeDocument/2006/relationships/slideLayout" Target="../slideLayouts/slideLayout220.xml"/><Relationship Id="rId35" Type="http://schemas.openxmlformats.org/officeDocument/2006/relationships/slideLayout" Target="../slideLayouts/slideLayout179.xml"/><Relationship Id="rId79" Type="http://schemas.openxmlformats.org/officeDocument/2006/relationships/slideLayout" Target="../slideLayouts/slideLayout223.xml"/><Relationship Id="rId34" Type="http://schemas.openxmlformats.org/officeDocument/2006/relationships/slideLayout" Target="../slideLayouts/slideLayout178.xml"/><Relationship Id="rId78" Type="http://schemas.openxmlformats.org/officeDocument/2006/relationships/slideLayout" Target="../slideLayouts/slideLayout222.xml"/><Relationship Id="rId71" Type="http://schemas.openxmlformats.org/officeDocument/2006/relationships/slideLayout" Target="../slideLayouts/slideLayout215.xml"/><Relationship Id="rId70" Type="http://schemas.openxmlformats.org/officeDocument/2006/relationships/slideLayout" Target="../slideLayouts/slideLayout214.xml"/><Relationship Id="rId37" Type="http://schemas.openxmlformats.org/officeDocument/2006/relationships/slideLayout" Target="../slideLayouts/slideLayout181.xml"/><Relationship Id="rId36" Type="http://schemas.openxmlformats.org/officeDocument/2006/relationships/slideLayout" Target="../slideLayouts/slideLayout180.xml"/><Relationship Id="rId39" Type="http://schemas.openxmlformats.org/officeDocument/2006/relationships/slideLayout" Target="../slideLayouts/slideLayout183.xml"/><Relationship Id="rId38" Type="http://schemas.openxmlformats.org/officeDocument/2006/relationships/slideLayout" Target="../slideLayouts/slideLayout182.xml"/><Relationship Id="rId62" Type="http://schemas.openxmlformats.org/officeDocument/2006/relationships/slideLayout" Target="../slideLayouts/slideLayout206.xml"/><Relationship Id="rId61" Type="http://schemas.openxmlformats.org/officeDocument/2006/relationships/slideLayout" Target="../slideLayouts/slideLayout205.xml"/><Relationship Id="rId20" Type="http://schemas.openxmlformats.org/officeDocument/2006/relationships/slideLayout" Target="../slideLayouts/slideLayout164.xml"/><Relationship Id="rId64" Type="http://schemas.openxmlformats.org/officeDocument/2006/relationships/slideLayout" Target="../slideLayouts/slideLayout208.xml"/><Relationship Id="rId63" Type="http://schemas.openxmlformats.org/officeDocument/2006/relationships/slideLayout" Target="../slideLayouts/slideLayout207.xml"/><Relationship Id="rId22" Type="http://schemas.openxmlformats.org/officeDocument/2006/relationships/slideLayout" Target="../slideLayouts/slideLayout166.xml"/><Relationship Id="rId66" Type="http://schemas.openxmlformats.org/officeDocument/2006/relationships/slideLayout" Target="../slideLayouts/slideLayout210.xml"/><Relationship Id="rId21" Type="http://schemas.openxmlformats.org/officeDocument/2006/relationships/slideLayout" Target="../slideLayouts/slideLayout165.xml"/><Relationship Id="rId65" Type="http://schemas.openxmlformats.org/officeDocument/2006/relationships/slideLayout" Target="../slideLayouts/slideLayout209.xml"/><Relationship Id="rId24" Type="http://schemas.openxmlformats.org/officeDocument/2006/relationships/slideLayout" Target="../slideLayouts/slideLayout168.xml"/><Relationship Id="rId68" Type="http://schemas.openxmlformats.org/officeDocument/2006/relationships/slideLayout" Target="../slideLayouts/slideLayout212.xml"/><Relationship Id="rId23" Type="http://schemas.openxmlformats.org/officeDocument/2006/relationships/slideLayout" Target="../slideLayouts/slideLayout167.xml"/><Relationship Id="rId67" Type="http://schemas.openxmlformats.org/officeDocument/2006/relationships/slideLayout" Target="../slideLayouts/slideLayout211.xml"/><Relationship Id="rId60" Type="http://schemas.openxmlformats.org/officeDocument/2006/relationships/slideLayout" Target="../slideLayouts/slideLayout204.xml"/><Relationship Id="rId26" Type="http://schemas.openxmlformats.org/officeDocument/2006/relationships/slideLayout" Target="../slideLayouts/slideLayout170.xml"/><Relationship Id="rId25" Type="http://schemas.openxmlformats.org/officeDocument/2006/relationships/slideLayout" Target="../slideLayouts/slideLayout169.xml"/><Relationship Id="rId69" Type="http://schemas.openxmlformats.org/officeDocument/2006/relationships/slideLayout" Target="../slideLayouts/slideLayout213.xml"/><Relationship Id="rId28" Type="http://schemas.openxmlformats.org/officeDocument/2006/relationships/slideLayout" Target="../slideLayouts/slideLayout172.xml"/><Relationship Id="rId27" Type="http://schemas.openxmlformats.org/officeDocument/2006/relationships/slideLayout" Target="../slideLayouts/slideLayout171.xml"/><Relationship Id="rId29" Type="http://schemas.openxmlformats.org/officeDocument/2006/relationships/slideLayout" Target="../slideLayouts/slideLayout173.xml"/><Relationship Id="rId51" Type="http://schemas.openxmlformats.org/officeDocument/2006/relationships/slideLayout" Target="../slideLayouts/slideLayout195.xml"/><Relationship Id="rId50" Type="http://schemas.openxmlformats.org/officeDocument/2006/relationships/slideLayout" Target="../slideLayouts/slideLayout194.xml"/><Relationship Id="rId53" Type="http://schemas.openxmlformats.org/officeDocument/2006/relationships/slideLayout" Target="../slideLayouts/slideLayout197.xml"/><Relationship Id="rId52" Type="http://schemas.openxmlformats.org/officeDocument/2006/relationships/slideLayout" Target="../slideLayouts/slideLayout196.xml"/><Relationship Id="rId11" Type="http://schemas.openxmlformats.org/officeDocument/2006/relationships/slideLayout" Target="../slideLayouts/slideLayout155.xml"/><Relationship Id="rId55" Type="http://schemas.openxmlformats.org/officeDocument/2006/relationships/slideLayout" Target="../slideLayouts/slideLayout199.xml"/><Relationship Id="rId10" Type="http://schemas.openxmlformats.org/officeDocument/2006/relationships/slideLayout" Target="../slideLayouts/slideLayout154.xml"/><Relationship Id="rId54" Type="http://schemas.openxmlformats.org/officeDocument/2006/relationships/slideLayout" Target="../slideLayouts/slideLayout198.xml"/><Relationship Id="rId13" Type="http://schemas.openxmlformats.org/officeDocument/2006/relationships/slideLayout" Target="../slideLayouts/slideLayout157.xml"/><Relationship Id="rId57" Type="http://schemas.openxmlformats.org/officeDocument/2006/relationships/slideLayout" Target="../slideLayouts/slideLayout201.xml"/><Relationship Id="rId12" Type="http://schemas.openxmlformats.org/officeDocument/2006/relationships/slideLayout" Target="../slideLayouts/slideLayout156.xml"/><Relationship Id="rId56" Type="http://schemas.openxmlformats.org/officeDocument/2006/relationships/slideLayout" Target="../slideLayouts/slideLayout200.xml"/><Relationship Id="rId15" Type="http://schemas.openxmlformats.org/officeDocument/2006/relationships/slideLayout" Target="../slideLayouts/slideLayout159.xml"/><Relationship Id="rId59" Type="http://schemas.openxmlformats.org/officeDocument/2006/relationships/slideLayout" Target="../slideLayouts/slideLayout203.xml"/><Relationship Id="rId14" Type="http://schemas.openxmlformats.org/officeDocument/2006/relationships/slideLayout" Target="../slideLayouts/slideLayout158.xml"/><Relationship Id="rId58" Type="http://schemas.openxmlformats.org/officeDocument/2006/relationships/slideLayout" Target="../slideLayouts/slideLayout202.xml"/><Relationship Id="rId17" Type="http://schemas.openxmlformats.org/officeDocument/2006/relationships/slideLayout" Target="../slideLayouts/slideLayout161.xml"/><Relationship Id="rId16" Type="http://schemas.openxmlformats.org/officeDocument/2006/relationships/slideLayout" Target="../slideLayouts/slideLayout160.xml"/><Relationship Id="rId19" Type="http://schemas.openxmlformats.org/officeDocument/2006/relationships/slideLayout" Target="../slideLayouts/slideLayout163.xml"/><Relationship Id="rId18" Type="http://schemas.openxmlformats.org/officeDocument/2006/relationships/slideLayout" Target="../slideLayouts/slideLayout162.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63.xml"/><Relationship Id="rId42" Type="http://schemas.openxmlformats.org/officeDocument/2006/relationships/slideLayout" Target="../slideLayouts/slideLayout265.xml"/><Relationship Id="rId41" Type="http://schemas.openxmlformats.org/officeDocument/2006/relationships/slideLayout" Target="../slideLayouts/slideLayout264.xml"/><Relationship Id="rId44" Type="http://schemas.openxmlformats.org/officeDocument/2006/relationships/slideLayout" Target="../slideLayouts/slideLayout267.xml"/><Relationship Id="rId43" Type="http://schemas.openxmlformats.org/officeDocument/2006/relationships/slideLayout" Target="../slideLayouts/slideLayout266.xml"/><Relationship Id="rId46" Type="http://schemas.openxmlformats.org/officeDocument/2006/relationships/slideLayout" Target="../slideLayouts/slideLayout269.xml"/><Relationship Id="rId45" Type="http://schemas.openxmlformats.org/officeDocument/2006/relationships/slideLayout" Target="../slideLayouts/slideLayout268.xml"/><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48" Type="http://schemas.openxmlformats.org/officeDocument/2006/relationships/slideLayout" Target="../slideLayouts/slideLayout271.xml"/><Relationship Id="rId47" Type="http://schemas.openxmlformats.org/officeDocument/2006/relationships/slideLayout" Target="../slideLayouts/slideLayout270.xml"/><Relationship Id="rId49" Type="http://schemas.openxmlformats.org/officeDocument/2006/relationships/slideLayout" Target="../slideLayouts/slideLayout272.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73" Type="http://schemas.openxmlformats.org/officeDocument/2006/relationships/slideLayout" Target="../slideLayouts/slideLayout296.xml"/><Relationship Id="rId72" Type="http://schemas.openxmlformats.org/officeDocument/2006/relationships/slideLayout" Target="../slideLayouts/slideLayout295.xml"/><Relationship Id="rId31" Type="http://schemas.openxmlformats.org/officeDocument/2006/relationships/slideLayout" Target="../slideLayouts/slideLayout254.xml"/><Relationship Id="rId75" Type="http://schemas.openxmlformats.org/officeDocument/2006/relationships/theme" Target="../theme/theme4.xml"/><Relationship Id="rId30" Type="http://schemas.openxmlformats.org/officeDocument/2006/relationships/slideLayout" Target="../slideLayouts/slideLayout253.xml"/><Relationship Id="rId74" Type="http://schemas.openxmlformats.org/officeDocument/2006/relationships/slideLayout" Target="../slideLayouts/slideLayout297.xml"/><Relationship Id="rId33" Type="http://schemas.openxmlformats.org/officeDocument/2006/relationships/slideLayout" Target="../slideLayouts/slideLayout256.xml"/><Relationship Id="rId32" Type="http://schemas.openxmlformats.org/officeDocument/2006/relationships/slideLayout" Target="../slideLayouts/slideLayout255.xml"/><Relationship Id="rId35" Type="http://schemas.openxmlformats.org/officeDocument/2006/relationships/slideLayout" Target="../slideLayouts/slideLayout258.xml"/><Relationship Id="rId34" Type="http://schemas.openxmlformats.org/officeDocument/2006/relationships/slideLayout" Target="../slideLayouts/slideLayout257.xml"/><Relationship Id="rId71" Type="http://schemas.openxmlformats.org/officeDocument/2006/relationships/slideLayout" Target="../slideLayouts/slideLayout294.xml"/><Relationship Id="rId70" Type="http://schemas.openxmlformats.org/officeDocument/2006/relationships/slideLayout" Target="../slideLayouts/slideLayout293.xml"/><Relationship Id="rId37" Type="http://schemas.openxmlformats.org/officeDocument/2006/relationships/slideLayout" Target="../slideLayouts/slideLayout260.xml"/><Relationship Id="rId36" Type="http://schemas.openxmlformats.org/officeDocument/2006/relationships/slideLayout" Target="../slideLayouts/slideLayout259.xml"/><Relationship Id="rId39" Type="http://schemas.openxmlformats.org/officeDocument/2006/relationships/slideLayout" Target="../slideLayouts/slideLayout262.xml"/><Relationship Id="rId38" Type="http://schemas.openxmlformats.org/officeDocument/2006/relationships/slideLayout" Target="../slideLayouts/slideLayout261.xml"/><Relationship Id="rId62" Type="http://schemas.openxmlformats.org/officeDocument/2006/relationships/slideLayout" Target="../slideLayouts/slideLayout285.xml"/><Relationship Id="rId61" Type="http://schemas.openxmlformats.org/officeDocument/2006/relationships/slideLayout" Target="../slideLayouts/slideLayout284.xml"/><Relationship Id="rId20" Type="http://schemas.openxmlformats.org/officeDocument/2006/relationships/slideLayout" Target="../slideLayouts/slideLayout243.xml"/><Relationship Id="rId64" Type="http://schemas.openxmlformats.org/officeDocument/2006/relationships/slideLayout" Target="../slideLayouts/slideLayout287.xml"/><Relationship Id="rId63" Type="http://schemas.openxmlformats.org/officeDocument/2006/relationships/slideLayout" Target="../slideLayouts/slideLayout286.xml"/><Relationship Id="rId22" Type="http://schemas.openxmlformats.org/officeDocument/2006/relationships/slideLayout" Target="../slideLayouts/slideLayout245.xml"/><Relationship Id="rId66" Type="http://schemas.openxmlformats.org/officeDocument/2006/relationships/slideLayout" Target="../slideLayouts/slideLayout289.xml"/><Relationship Id="rId21" Type="http://schemas.openxmlformats.org/officeDocument/2006/relationships/slideLayout" Target="../slideLayouts/slideLayout244.xml"/><Relationship Id="rId65" Type="http://schemas.openxmlformats.org/officeDocument/2006/relationships/slideLayout" Target="../slideLayouts/slideLayout288.xml"/><Relationship Id="rId24" Type="http://schemas.openxmlformats.org/officeDocument/2006/relationships/slideLayout" Target="../slideLayouts/slideLayout247.xml"/><Relationship Id="rId68" Type="http://schemas.openxmlformats.org/officeDocument/2006/relationships/slideLayout" Target="../slideLayouts/slideLayout291.xml"/><Relationship Id="rId23" Type="http://schemas.openxmlformats.org/officeDocument/2006/relationships/slideLayout" Target="../slideLayouts/slideLayout246.xml"/><Relationship Id="rId67" Type="http://schemas.openxmlformats.org/officeDocument/2006/relationships/slideLayout" Target="../slideLayouts/slideLayout290.xml"/><Relationship Id="rId60" Type="http://schemas.openxmlformats.org/officeDocument/2006/relationships/slideLayout" Target="../slideLayouts/slideLayout283.xml"/><Relationship Id="rId26" Type="http://schemas.openxmlformats.org/officeDocument/2006/relationships/slideLayout" Target="../slideLayouts/slideLayout249.xml"/><Relationship Id="rId25" Type="http://schemas.openxmlformats.org/officeDocument/2006/relationships/slideLayout" Target="../slideLayouts/slideLayout248.xml"/><Relationship Id="rId69" Type="http://schemas.openxmlformats.org/officeDocument/2006/relationships/slideLayout" Target="../slideLayouts/slideLayout292.xml"/><Relationship Id="rId28" Type="http://schemas.openxmlformats.org/officeDocument/2006/relationships/slideLayout" Target="../slideLayouts/slideLayout251.xml"/><Relationship Id="rId27" Type="http://schemas.openxmlformats.org/officeDocument/2006/relationships/slideLayout" Target="../slideLayouts/slideLayout250.xml"/><Relationship Id="rId29" Type="http://schemas.openxmlformats.org/officeDocument/2006/relationships/slideLayout" Target="../slideLayouts/slideLayout252.xml"/><Relationship Id="rId51" Type="http://schemas.openxmlformats.org/officeDocument/2006/relationships/slideLayout" Target="../slideLayouts/slideLayout274.xml"/><Relationship Id="rId50" Type="http://schemas.openxmlformats.org/officeDocument/2006/relationships/slideLayout" Target="../slideLayouts/slideLayout273.xml"/><Relationship Id="rId53" Type="http://schemas.openxmlformats.org/officeDocument/2006/relationships/slideLayout" Target="../slideLayouts/slideLayout276.xml"/><Relationship Id="rId52" Type="http://schemas.openxmlformats.org/officeDocument/2006/relationships/slideLayout" Target="../slideLayouts/slideLayout275.xml"/><Relationship Id="rId11" Type="http://schemas.openxmlformats.org/officeDocument/2006/relationships/slideLayout" Target="../slideLayouts/slideLayout234.xml"/><Relationship Id="rId55" Type="http://schemas.openxmlformats.org/officeDocument/2006/relationships/slideLayout" Target="../slideLayouts/slideLayout278.xml"/><Relationship Id="rId10" Type="http://schemas.openxmlformats.org/officeDocument/2006/relationships/slideLayout" Target="../slideLayouts/slideLayout233.xml"/><Relationship Id="rId54" Type="http://schemas.openxmlformats.org/officeDocument/2006/relationships/slideLayout" Target="../slideLayouts/slideLayout277.xml"/><Relationship Id="rId13" Type="http://schemas.openxmlformats.org/officeDocument/2006/relationships/slideLayout" Target="../slideLayouts/slideLayout236.xml"/><Relationship Id="rId57" Type="http://schemas.openxmlformats.org/officeDocument/2006/relationships/slideLayout" Target="../slideLayouts/slideLayout280.xml"/><Relationship Id="rId12" Type="http://schemas.openxmlformats.org/officeDocument/2006/relationships/slideLayout" Target="../slideLayouts/slideLayout235.xml"/><Relationship Id="rId56" Type="http://schemas.openxmlformats.org/officeDocument/2006/relationships/slideLayout" Target="../slideLayouts/slideLayout279.xml"/><Relationship Id="rId15" Type="http://schemas.openxmlformats.org/officeDocument/2006/relationships/slideLayout" Target="../slideLayouts/slideLayout238.xml"/><Relationship Id="rId59" Type="http://schemas.openxmlformats.org/officeDocument/2006/relationships/slideLayout" Target="../slideLayouts/slideLayout282.xml"/><Relationship Id="rId14" Type="http://schemas.openxmlformats.org/officeDocument/2006/relationships/slideLayout" Target="../slideLayouts/slideLayout237.xml"/><Relationship Id="rId58" Type="http://schemas.openxmlformats.org/officeDocument/2006/relationships/slideLayout" Target="../slideLayouts/slideLayout281.xml"/><Relationship Id="rId17" Type="http://schemas.openxmlformats.org/officeDocument/2006/relationships/slideLayout" Target="../slideLayouts/slideLayout240.xml"/><Relationship Id="rId16" Type="http://schemas.openxmlformats.org/officeDocument/2006/relationships/slideLayout" Target="../slideLayouts/slideLayout239.xml"/><Relationship Id="rId19" Type="http://schemas.openxmlformats.org/officeDocument/2006/relationships/slideLayout" Target="../slideLayouts/slideLayout242.xml"/><Relationship Id="rId18" Type="http://schemas.openxmlformats.org/officeDocument/2006/relationships/slideLayout" Target="../slideLayouts/slideLayout241.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98.xml"/><Relationship Id="rId2" Type="http://schemas.openxmlformats.org/officeDocument/2006/relationships/slideLayout" Target="../slideLayouts/slideLayout299.xml"/><Relationship Id="rId3" Type="http://schemas.openxmlformats.org/officeDocument/2006/relationships/slideLayout" Target="../slideLayouts/slideLayout300.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5" Type="http://schemas.openxmlformats.org/officeDocument/2006/relationships/slideLayout" Target="../slideLayouts/slideLayout302.xml"/><Relationship Id="rId6" Type="http://schemas.openxmlformats.org/officeDocument/2006/relationships/slideLayout" Target="../slideLayouts/slideLayout303.xml"/><Relationship Id="rId7" Type="http://schemas.openxmlformats.org/officeDocument/2006/relationships/slideLayout" Target="../slideLayouts/slideLayout304.xml"/><Relationship Id="rId8" Type="http://schemas.openxmlformats.org/officeDocument/2006/relationships/slideLayout" Target="../slideLayouts/slideLayout305.xml"/><Relationship Id="rId11" Type="http://schemas.openxmlformats.org/officeDocument/2006/relationships/slideLayout" Target="../slideLayouts/slideLayout308.xml"/><Relationship Id="rId10" Type="http://schemas.openxmlformats.org/officeDocument/2006/relationships/slideLayout" Target="../slideLayouts/slideLayout307.xml"/><Relationship Id="rId13" Type="http://schemas.openxmlformats.org/officeDocument/2006/relationships/theme" Target="../theme/theme11.xml"/><Relationship Id="rId12" Type="http://schemas.openxmlformats.org/officeDocument/2006/relationships/slideLayout" Target="../slideLayouts/slideLayout30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49.xml"/><Relationship Id="rId42" Type="http://schemas.openxmlformats.org/officeDocument/2006/relationships/slideLayout" Target="../slideLayouts/slideLayout351.xml"/><Relationship Id="rId41" Type="http://schemas.openxmlformats.org/officeDocument/2006/relationships/slideLayout" Target="../slideLayouts/slideLayout350.xml"/><Relationship Id="rId44" Type="http://schemas.openxmlformats.org/officeDocument/2006/relationships/theme" Target="../theme/theme7.xml"/><Relationship Id="rId43" Type="http://schemas.openxmlformats.org/officeDocument/2006/relationships/slideLayout" Target="../slideLayouts/slideLayout352.xml"/><Relationship Id="rId1" Type="http://schemas.openxmlformats.org/officeDocument/2006/relationships/slideLayout" Target="../slideLayouts/slideLayout310.xml"/><Relationship Id="rId2" Type="http://schemas.openxmlformats.org/officeDocument/2006/relationships/slideLayout" Target="../slideLayouts/slideLayout311.xml"/><Relationship Id="rId3" Type="http://schemas.openxmlformats.org/officeDocument/2006/relationships/slideLayout" Target="../slideLayouts/slideLayout31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31" Type="http://schemas.openxmlformats.org/officeDocument/2006/relationships/slideLayout" Target="../slideLayouts/slideLayout340.xml"/><Relationship Id="rId30" Type="http://schemas.openxmlformats.org/officeDocument/2006/relationships/slideLayout" Target="../slideLayouts/slideLayout339.xml"/><Relationship Id="rId33" Type="http://schemas.openxmlformats.org/officeDocument/2006/relationships/slideLayout" Target="../slideLayouts/slideLayout342.xml"/><Relationship Id="rId32" Type="http://schemas.openxmlformats.org/officeDocument/2006/relationships/slideLayout" Target="../slideLayouts/slideLayout341.xml"/><Relationship Id="rId35" Type="http://schemas.openxmlformats.org/officeDocument/2006/relationships/slideLayout" Target="../slideLayouts/slideLayout344.xml"/><Relationship Id="rId34" Type="http://schemas.openxmlformats.org/officeDocument/2006/relationships/slideLayout" Target="../slideLayouts/slideLayout343.xml"/><Relationship Id="rId37" Type="http://schemas.openxmlformats.org/officeDocument/2006/relationships/slideLayout" Target="../slideLayouts/slideLayout346.xml"/><Relationship Id="rId36" Type="http://schemas.openxmlformats.org/officeDocument/2006/relationships/slideLayout" Target="../slideLayouts/slideLayout345.xml"/><Relationship Id="rId39" Type="http://schemas.openxmlformats.org/officeDocument/2006/relationships/slideLayout" Target="../slideLayouts/slideLayout348.xml"/><Relationship Id="rId38" Type="http://schemas.openxmlformats.org/officeDocument/2006/relationships/slideLayout" Target="../slideLayouts/slideLayout347.xml"/><Relationship Id="rId20" Type="http://schemas.openxmlformats.org/officeDocument/2006/relationships/slideLayout" Target="../slideLayouts/slideLayout329.xml"/><Relationship Id="rId22" Type="http://schemas.openxmlformats.org/officeDocument/2006/relationships/slideLayout" Target="../slideLayouts/slideLayout331.xml"/><Relationship Id="rId21" Type="http://schemas.openxmlformats.org/officeDocument/2006/relationships/slideLayout" Target="../slideLayouts/slideLayout330.xml"/><Relationship Id="rId24" Type="http://schemas.openxmlformats.org/officeDocument/2006/relationships/slideLayout" Target="../slideLayouts/slideLayout333.xml"/><Relationship Id="rId23" Type="http://schemas.openxmlformats.org/officeDocument/2006/relationships/slideLayout" Target="../slideLayouts/slideLayout332.xml"/><Relationship Id="rId26" Type="http://schemas.openxmlformats.org/officeDocument/2006/relationships/slideLayout" Target="../slideLayouts/slideLayout335.xml"/><Relationship Id="rId25" Type="http://schemas.openxmlformats.org/officeDocument/2006/relationships/slideLayout" Target="../slideLayouts/slideLayout334.xml"/><Relationship Id="rId28" Type="http://schemas.openxmlformats.org/officeDocument/2006/relationships/slideLayout" Target="../slideLayouts/slideLayout337.xml"/><Relationship Id="rId27" Type="http://schemas.openxmlformats.org/officeDocument/2006/relationships/slideLayout" Target="../slideLayouts/slideLayout336.xml"/><Relationship Id="rId29" Type="http://schemas.openxmlformats.org/officeDocument/2006/relationships/slideLayout" Target="../slideLayouts/slideLayout338.xml"/><Relationship Id="rId11" Type="http://schemas.openxmlformats.org/officeDocument/2006/relationships/slideLayout" Target="../slideLayouts/slideLayout320.xml"/><Relationship Id="rId10" Type="http://schemas.openxmlformats.org/officeDocument/2006/relationships/slideLayout" Target="../slideLayouts/slideLayout319.xml"/><Relationship Id="rId13" Type="http://schemas.openxmlformats.org/officeDocument/2006/relationships/slideLayout" Target="../slideLayouts/slideLayout322.xml"/><Relationship Id="rId12" Type="http://schemas.openxmlformats.org/officeDocument/2006/relationships/slideLayout" Target="../slideLayouts/slideLayout321.xml"/><Relationship Id="rId15" Type="http://schemas.openxmlformats.org/officeDocument/2006/relationships/slideLayout" Target="../slideLayouts/slideLayout324.xml"/><Relationship Id="rId14" Type="http://schemas.openxmlformats.org/officeDocument/2006/relationships/slideLayout" Target="../slideLayouts/slideLayout323.xml"/><Relationship Id="rId17" Type="http://schemas.openxmlformats.org/officeDocument/2006/relationships/slideLayout" Target="../slideLayouts/slideLayout326.xml"/><Relationship Id="rId16" Type="http://schemas.openxmlformats.org/officeDocument/2006/relationships/slideLayout" Target="../slideLayouts/slideLayout325.xml"/><Relationship Id="rId19" Type="http://schemas.openxmlformats.org/officeDocument/2006/relationships/slideLayout" Target="../slideLayouts/slideLayout328.xml"/><Relationship Id="rId18" Type="http://schemas.openxmlformats.org/officeDocument/2006/relationships/slideLayout" Target="../slideLayouts/slideLayout32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53.xml"/><Relationship Id="rId2" Type="http://schemas.openxmlformats.org/officeDocument/2006/relationships/slideLayout" Target="../slideLayouts/slideLayout354.xml"/><Relationship Id="rId3" Type="http://schemas.openxmlformats.org/officeDocument/2006/relationships/slideLayout" Target="../slideLayouts/slideLayout355.xml"/><Relationship Id="rId4" Type="http://schemas.openxmlformats.org/officeDocument/2006/relationships/slideLayout" Target="../slideLayouts/slideLayout356.xml"/><Relationship Id="rId5" Type="http://schemas.openxmlformats.org/officeDocument/2006/relationships/slideLayout" Target="../slideLayouts/slideLayout357.xml"/><Relationship Id="rId6" Type="http://schemas.openxmlformats.org/officeDocument/2006/relationships/slideLayout" Target="../slideLayouts/slideLayout358.xml"/><Relationship Id="rId7" Type="http://schemas.openxmlformats.org/officeDocument/2006/relationships/slideLayout" Target="../slideLayouts/slideLayout359.xml"/><Relationship Id="rId8" Type="http://schemas.openxmlformats.org/officeDocument/2006/relationships/theme" Target="../theme/theme10.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99.xml"/><Relationship Id="rId42" Type="http://schemas.openxmlformats.org/officeDocument/2006/relationships/slideLayout" Target="../slideLayouts/slideLayout401.xml"/><Relationship Id="rId41" Type="http://schemas.openxmlformats.org/officeDocument/2006/relationships/slideLayout" Target="../slideLayouts/slideLayout400.xml"/><Relationship Id="rId44" Type="http://schemas.openxmlformats.org/officeDocument/2006/relationships/slideLayout" Target="../slideLayouts/slideLayout403.xml"/><Relationship Id="rId43" Type="http://schemas.openxmlformats.org/officeDocument/2006/relationships/slideLayout" Target="../slideLayouts/slideLayout402.xml"/><Relationship Id="rId46" Type="http://schemas.openxmlformats.org/officeDocument/2006/relationships/slideLayout" Target="../slideLayouts/slideLayout405.xml"/><Relationship Id="rId45" Type="http://schemas.openxmlformats.org/officeDocument/2006/relationships/slideLayout" Target="../slideLayouts/slideLayout404.xml"/><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48" Type="http://schemas.openxmlformats.org/officeDocument/2006/relationships/slideLayout" Target="../slideLayouts/slideLayout407.xml"/><Relationship Id="rId47" Type="http://schemas.openxmlformats.org/officeDocument/2006/relationships/slideLayout" Target="../slideLayouts/slideLayout406.xml"/><Relationship Id="rId49" Type="http://schemas.openxmlformats.org/officeDocument/2006/relationships/slideLayout" Target="../slideLayouts/slideLayout408.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31" Type="http://schemas.openxmlformats.org/officeDocument/2006/relationships/slideLayout" Target="../slideLayouts/slideLayout390.xml"/><Relationship Id="rId30" Type="http://schemas.openxmlformats.org/officeDocument/2006/relationships/slideLayout" Target="../slideLayouts/slideLayout389.xml"/><Relationship Id="rId33" Type="http://schemas.openxmlformats.org/officeDocument/2006/relationships/slideLayout" Target="../slideLayouts/slideLayout392.xml"/><Relationship Id="rId32" Type="http://schemas.openxmlformats.org/officeDocument/2006/relationships/slideLayout" Target="../slideLayouts/slideLayout391.xml"/><Relationship Id="rId35" Type="http://schemas.openxmlformats.org/officeDocument/2006/relationships/slideLayout" Target="../slideLayouts/slideLayout394.xml"/><Relationship Id="rId34" Type="http://schemas.openxmlformats.org/officeDocument/2006/relationships/slideLayout" Target="../slideLayouts/slideLayout393.xml"/><Relationship Id="rId37" Type="http://schemas.openxmlformats.org/officeDocument/2006/relationships/slideLayout" Target="../slideLayouts/slideLayout396.xml"/><Relationship Id="rId36" Type="http://schemas.openxmlformats.org/officeDocument/2006/relationships/slideLayout" Target="../slideLayouts/slideLayout395.xml"/><Relationship Id="rId39" Type="http://schemas.openxmlformats.org/officeDocument/2006/relationships/slideLayout" Target="../slideLayouts/slideLayout398.xml"/><Relationship Id="rId38" Type="http://schemas.openxmlformats.org/officeDocument/2006/relationships/slideLayout" Target="../slideLayouts/slideLayout397.xml"/><Relationship Id="rId20" Type="http://schemas.openxmlformats.org/officeDocument/2006/relationships/slideLayout" Target="../slideLayouts/slideLayout379.xml"/><Relationship Id="rId22" Type="http://schemas.openxmlformats.org/officeDocument/2006/relationships/slideLayout" Target="../slideLayouts/slideLayout381.xml"/><Relationship Id="rId21" Type="http://schemas.openxmlformats.org/officeDocument/2006/relationships/slideLayout" Target="../slideLayouts/slideLayout380.xml"/><Relationship Id="rId24" Type="http://schemas.openxmlformats.org/officeDocument/2006/relationships/slideLayout" Target="../slideLayouts/slideLayout383.xml"/><Relationship Id="rId23" Type="http://schemas.openxmlformats.org/officeDocument/2006/relationships/slideLayout" Target="../slideLayouts/slideLayout382.xml"/><Relationship Id="rId26" Type="http://schemas.openxmlformats.org/officeDocument/2006/relationships/slideLayout" Target="../slideLayouts/slideLayout385.xml"/><Relationship Id="rId25" Type="http://schemas.openxmlformats.org/officeDocument/2006/relationships/slideLayout" Target="../slideLayouts/slideLayout384.xml"/><Relationship Id="rId28" Type="http://schemas.openxmlformats.org/officeDocument/2006/relationships/slideLayout" Target="../slideLayouts/slideLayout387.xml"/><Relationship Id="rId27" Type="http://schemas.openxmlformats.org/officeDocument/2006/relationships/slideLayout" Target="../slideLayouts/slideLayout386.xml"/><Relationship Id="rId29" Type="http://schemas.openxmlformats.org/officeDocument/2006/relationships/slideLayout" Target="../slideLayouts/slideLayout388.xml"/><Relationship Id="rId51" Type="http://schemas.openxmlformats.org/officeDocument/2006/relationships/slideLayout" Target="../slideLayouts/slideLayout410.xml"/><Relationship Id="rId50" Type="http://schemas.openxmlformats.org/officeDocument/2006/relationships/slideLayout" Target="../slideLayouts/slideLayout409.xml"/><Relationship Id="rId53" Type="http://schemas.openxmlformats.org/officeDocument/2006/relationships/slideLayout" Target="../slideLayouts/slideLayout412.xml"/><Relationship Id="rId52" Type="http://schemas.openxmlformats.org/officeDocument/2006/relationships/slideLayout" Target="../slideLayouts/slideLayout411.xml"/><Relationship Id="rId11" Type="http://schemas.openxmlformats.org/officeDocument/2006/relationships/slideLayout" Target="../slideLayouts/slideLayout370.xml"/><Relationship Id="rId55" Type="http://schemas.openxmlformats.org/officeDocument/2006/relationships/slideLayout" Target="../slideLayouts/slideLayout414.xml"/><Relationship Id="rId10" Type="http://schemas.openxmlformats.org/officeDocument/2006/relationships/slideLayout" Target="../slideLayouts/slideLayout369.xml"/><Relationship Id="rId54" Type="http://schemas.openxmlformats.org/officeDocument/2006/relationships/slideLayout" Target="../slideLayouts/slideLayout413.xml"/><Relationship Id="rId13" Type="http://schemas.openxmlformats.org/officeDocument/2006/relationships/slideLayout" Target="../slideLayouts/slideLayout372.xml"/><Relationship Id="rId57" Type="http://schemas.openxmlformats.org/officeDocument/2006/relationships/slideLayout" Target="../slideLayouts/slideLayout416.xml"/><Relationship Id="rId12" Type="http://schemas.openxmlformats.org/officeDocument/2006/relationships/slideLayout" Target="../slideLayouts/slideLayout371.xml"/><Relationship Id="rId56" Type="http://schemas.openxmlformats.org/officeDocument/2006/relationships/slideLayout" Target="../slideLayouts/slideLayout415.xml"/><Relationship Id="rId15" Type="http://schemas.openxmlformats.org/officeDocument/2006/relationships/slideLayout" Target="../slideLayouts/slideLayout374.xml"/><Relationship Id="rId59" Type="http://schemas.openxmlformats.org/officeDocument/2006/relationships/theme" Target="../theme/theme2.xml"/><Relationship Id="rId14" Type="http://schemas.openxmlformats.org/officeDocument/2006/relationships/slideLayout" Target="../slideLayouts/slideLayout373.xml"/><Relationship Id="rId58" Type="http://schemas.openxmlformats.org/officeDocument/2006/relationships/slideLayout" Target="../slideLayouts/slideLayout417.xml"/><Relationship Id="rId17" Type="http://schemas.openxmlformats.org/officeDocument/2006/relationships/slideLayout" Target="../slideLayouts/slideLayout376.xml"/><Relationship Id="rId16" Type="http://schemas.openxmlformats.org/officeDocument/2006/relationships/slideLayout" Target="../slideLayouts/slideLayout375.xml"/><Relationship Id="rId19" Type="http://schemas.openxmlformats.org/officeDocument/2006/relationships/slideLayout" Target="../slideLayouts/slideLayout378.xml"/><Relationship Id="rId18" Type="http://schemas.openxmlformats.org/officeDocument/2006/relationships/slideLayout" Target="../slideLayouts/slideLayout37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9" name="Shape 5179"/>
        <p:cNvGrpSpPr/>
        <p:nvPr/>
      </p:nvGrpSpPr>
      <p:grpSpPr>
        <a:xfrm>
          <a:off x="0" y="0"/>
          <a:ext cx="0" cy="0"/>
          <a:chOff x="0" y="0"/>
          <a:chExt cx="0" cy="0"/>
        </a:xfrm>
      </p:grpSpPr>
      <p:sp>
        <p:nvSpPr>
          <p:cNvPr id="5180" name="Google Shape;5180;p427"/>
          <p:cNvSpPr txBox="1"/>
          <p:nvPr>
            <p:ph idx="1" type="body"/>
          </p:nvPr>
        </p:nvSpPr>
        <p:spPr>
          <a:xfrm>
            <a:off x="65961" y="1277497"/>
            <a:ext cx="6256500" cy="307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747474"/>
              </a:buClr>
              <a:buSzPts val="1200"/>
              <a:buFont typeface="Roboto"/>
              <a:buNone/>
              <a:defRPr sz="1200">
                <a:solidFill>
                  <a:srgbClr val="747474"/>
                </a:solidFill>
                <a:latin typeface="Roboto"/>
                <a:ea typeface="Roboto"/>
                <a:cs typeface="Roboto"/>
                <a:sym typeface="Roboto"/>
              </a:defRPr>
            </a:lvl1pPr>
            <a:lvl2pPr indent="-304800" lvl="1" marL="914400" marR="0" rtl="0" algn="l">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2pPr>
            <a:lvl3pPr indent="-304800" lvl="2" marL="1371600" marR="0" rtl="0" algn="l">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9pPr>
          </a:lstStyle>
          <a:p/>
        </p:txBody>
      </p:sp>
      <p:sp>
        <p:nvSpPr>
          <p:cNvPr id="5181" name="Google Shape;5181;p427"/>
          <p:cNvSpPr txBox="1"/>
          <p:nvPr/>
        </p:nvSpPr>
        <p:spPr>
          <a:xfrm>
            <a:off x="8382000" y="4936551"/>
            <a:ext cx="400500" cy="76800"/>
          </a:xfrm>
          <a:prstGeom prst="rect">
            <a:avLst/>
          </a:prstGeom>
          <a:noFill/>
          <a:ln>
            <a:noFill/>
          </a:ln>
        </p:spPr>
        <p:txBody>
          <a:bodyPr anchorCtr="0" anchor="ctr" bIns="0" lIns="0" spcFirstLastPara="1" rIns="0" wrap="square" tIns="0">
            <a:noAutofit/>
          </a:bodyPr>
          <a:lstStyle/>
          <a:p>
            <a:pPr indent="0" lvl="1" marL="0" marR="0" rtl="0" algn="r">
              <a:spcBef>
                <a:spcPts val="0"/>
              </a:spcBef>
              <a:spcAft>
                <a:spcPts val="0"/>
              </a:spcAft>
              <a:buNone/>
            </a:pPr>
            <a:fld id="{00000000-1234-1234-1234-123412341234}" type="slidenum">
              <a:rPr b="0" i="0" lang="en" sz="700" u="none" cap="none" strike="noStrike">
                <a:solidFill>
                  <a:srgbClr val="747474"/>
                </a:solidFill>
                <a:latin typeface="Roboto"/>
                <a:ea typeface="Roboto"/>
                <a:cs typeface="Roboto"/>
                <a:sym typeface="Roboto"/>
              </a:rPr>
              <a:t>‹#›</a:t>
            </a:fld>
            <a:endParaRPr b="0" i="0" sz="700" u="none" cap="none" strike="noStrike">
              <a:solidFill>
                <a:srgbClr val="747474"/>
              </a:solidFill>
              <a:latin typeface="Roboto"/>
              <a:ea typeface="Roboto"/>
              <a:cs typeface="Roboto"/>
              <a:sym typeface="Roboto"/>
            </a:endParaRPr>
          </a:p>
        </p:txBody>
      </p:sp>
      <p:sp>
        <p:nvSpPr>
          <p:cNvPr id="5182" name="Google Shape;5182;p427"/>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indent="0" lvl="0" marL="0" marR="0" rtl="0" algn="l">
              <a:lnSpc>
                <a:spcPct val="114285"/>
              </a:lnSpc>
              <a:spcBef>
                <a:spcPts val="0"/>
              </a:spcBef>
              <a:spcAft>
                <a:spcPts val="0"/>
              </a:spcAft>
              <a:buClr>
                <a:srgbClr val="333333"/>
              </a:buClr>
              <a:buSzPts val="2800"/>
              <a:buFont typeface="Roboto"/>
              <a:buNone/>
              <a:defRPr sz="2800">
                <a:solidFill>
                  <a:srgbClr val="333333"/>
                </a:solidFill>
                <a:latin typeface="Roboto"/>
                <a:ea typeface="Roboto"/>
                <a:cs typeface="Roboto"/>
                <a:sym typeface="Roboto"/>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0" name="Shape 1540"/>
        <p:cNvGrpSpPr/>
        <p:nvPr/>
      </p:nvGrpSpPr>
      <p:grpSpPr>
        <a:xfrm>
          <a:off x="0" y="0"/>
          <a:ext cx="0" cy="0"/>
          <a:chOff x="0" y="0"/>
          <a:chExt cx="0" cy="0"/>
        </a:xfrm>
      </p:grpSpPr>
      <p:sp>
        <p:nvSpPr>
          <p:cNvPr id="1541" name="Google Shape;1541;p9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2" name="Google Shape;1542;p94"/>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0" name="Shape 1700"/>
        <p:cNvGrpSpPr/>
        <p:nvPr/>
      </p:nvGrpSpPr>
      <p:grpSpPr>
        <a:xfrm>
          <a:off x="0" y="0"/>
          <a:ext cx="0" cy="0"/>
          <a:chOff x="0" y="0"/>
          <a:chExt cx="0" cy="0"/>
        </a:xfrm>
      </p:grpSpPr>
      <p:sp>
        <p:nvSpPr>
          <p:cNvPr id="1701" name="Google Shape;1701;p121"/>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02" name="Google Shape;1702;p121"/>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1" name="Shape 1861"/>
        <p:cNvGrpSpPr/>
        <p:nvPr/>
      </p:nvGrpSpPr>
      <p:grpSpPr>
        <a:xfrm>
          <a:off x="0" y="0"/>
          <a:ext cx="0" cy="0"/>
          <a:chOff x="0" y="0"/>
          <a:chExt cx="0" cy="0"/>
        </a:xfrm>
      </p:grpSpPr>
      <p:sp>
        <p:nvSpPr>
          <p:cNvPr id="1862" name="Google Shape;1862;p14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63" name="Google Shape;1863;p148"/>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40" r:id="rId49"/>
    <p:sldLayoutId id="2147483841" r:id="rId50"/>
    <p:sldLayoutId id="2147483842" r:id="rId51"/>
    <p:sldLayoutId id="2147483843" r:id="rId52"/>
    <p:sldLayoutId id="2147483844" r:id="rId53"/>
    <p:sldLayoutId id="2147483845" r:id="rId54"/>
    <p:sldLayoutId id="2147483846" r:id="rId55"/>
    <p:sldLayoutId id="2147483847" r:id="rId56"/>
    <p:sldLayoutId id="2147483848" r:id="rId57"/>
    <p:sldLayoutId id="2147483849" r:id="rId58"/>
    <p:sldLayoutId id="2147483850" r:id="rId59"/>
    <p:sldLayoutId id="2147483851" r:id="rId60"/>
    <p:sldLayoutId id="2147483852" r:id="rId61"/>
    <p:sldLayoutId id="2147483853" r:id="rId62"/>
    <p:sldLayoutId id="2147483854" r:id="rId63"/>
    <p:sldLayoutId id="2147483855" r:id="rId64"/>
    <p:sldLayoutId id="2147483856" r:id="rId65"/>
    <p:sldLayoutId id="2147483857" r:id="rId66"/>
    <p:sldLayoutId id="2147483858" r:id="rId67"/>
    <p:sldLayoutId id="2147483859" r:id="rId68"/>
    <p:sldLayoutId id="2147483860" r:id="rId69"/>
    <p:sldLayoutId id="2147483861" r:id="rId70"/>
    <p:sldLayoutId id="2147483862" r:id="rId71"/>
    <p:sldLayoutId id="2147483863" r:id="rId72"/>
    <p:sldLayoutId id="2147483864" r:id="rId73"/>
    <p:sldLayoutId id="2147483865" r:id="rId74"/>
    <p:sldLayoutId id="2147483866" r:id="rId75"/>
    <p:sldLayoutId id="2147483867" r:id="rId76"/>
    <p:sldLayoutId id="2147483868" r:id="rId77"/>
    <p:sldLayoutId id="2147483869" r:id="rId78"/>
    <p:sldLayoutId id="2147483870" r:id="rId79"/>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2485" name="Shape 2485"/>
        <p:cNvGrpSpPr/>
        <p:nvPr/>
      </p:nvGrpSpPr>
      <p:grpSpPr>
        <a:xfrm>
          <a:off x="0" y="0"/>
          <a:ext cx="0" cy="0"/>
          <a:chOff x="0" y="0"/>
          <a:chExt cx="0" cy="0"/>
        </a:xfrm>
      </p:grpSpPr>
      <p:sp>
        <p:nvSpPr>
          <p:cNvPr id="2486" name="Google Shape;2486;p228"/>
          <p:cNvSpPr txBox="1"/>
          <p:nvPr/>
        </p:nvSpPr>
        <p:spPr>
          <a:xfrm>
            <a:off x="3733800" y="1133500"/>
            <a:ext cx="45720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200">
              <a:solidFill>
                <a:srgbClr val="434343"/>
              </a:solidFill>
              <a:latin typeface="Google Sans"/>
              <a:ea typeface="Google Sans"/>
              <a:cs typeface="Google Sans"/>
              <a:sym typeface="Google Sans"/>
            </a:endParaRPr>
          </a:p>
        </p:txBody>
      </p:sp>
      <p:sp>
        <p:nvSpPr>
          <p:cNvPr id="2487" name="Google Shape;2487;p228"/>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2488" name="Google Shape;2488;p228"/>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Roboto"/>
              <a:buChar char="●"/>
              <a:defRPr sz="1200">
                <a:solidFill>
                  <a:srgbClr val="434343"/>
                </a:solidFill>
                <a:latin typeface="Roboto"/>
                <a:ea typeface="Roboto"/>
                <a:cs typeface="Roboto"/>
                <a:sym typeface="Roboto"/>
              </a:defRPr>
            </a:lvl1pPr>
            <a:lvl2pPr indent="-304800" lvl="1" marL="9144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2pPr>
            <a:lvl3pPr indent="-304800" lvl="2" marL="13716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3pPr>
            <a:lvl4pPr indent="-304800" lvl="3" marL="1828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4pPr>
            <a:lvl5pPr indent="-304800" lvl="4" marL="22860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5pPr>
            <a:lvl6pPr indent="-304800" lvl="5" marL="27432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6pPr>
            <a:lvl7pPr indent="-304800" lvl="6" marL="32004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7pPr>
            <a:lvl8pPr indent="-304800" lvl="7" marL="36576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8pPr>
            <a:lvl9pPr indent="-304800" lvl="8" marL="4114800" rtl="0">
              <a:lnSpc>
                <a:spcPct val="115000"/>
              </a:lnSpc>
              <a:spcBef>
                <a:spcPts val="1000"/>
              </a:spcBef>
              <a:spcAft>
                <a:spcPts val="1000"/>
              </a:spcAft>
              <a:buClr>
                <a:srgbClr val="434343"/>
              </a:buClr>
              <a:buSzPts val="1200"/>
              <a:buFont typeface="Roboto"/>
              <a:buChar char="■"/>
              <a:defRPr sz="1200">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 id="2147483905" r:id="rId35"/>
    <p:sldLayoutId id="2147483906" r:id="rId36"/>
    <p:sldLayoutId id="2147483907" r:id="rId37"/>
    <p:sldLayoutId id="2147483908" r:id="rId38"/>
    <p:sldLayoutId id="2147483909" r:id="rId39"/>
    <p:sldLayoutId id="2147483910" r:id="rId40"/>
    <p:sldLayoutId id="2147483911" r:id="rId41"/>
    <p:sldLayoutId id="2147483912" r:id="rId42"/>
    <p:sldLayoutId id="2147483913" r:id="rId43"/>
    <p:sldLayoutId id="2147483914" r:id="rId44"/>
    <p:sldLayoutId id="2147483915" r:id="rId45"/>
    <p:sldLayoutId id="2147483916" r:id="rId46"/>
    <p:sldLayoutId id="2147483917" r:id="rId47"/>
    <p:sldLayoutId id="2147483918" r:id="rId48"/>
    <p:sldLayoutId id="2147483919" r:id="rId49"/>
    <p:sldLayoutId id="2147483920" r:id="rId50"/>
    <p:sldLayoutId id="2147483921" r:id="rId51"/>
    <p:sldLayoutId id="2147483922" r:id="rId52"/>
    <p:sldLayoutId id="2147483923" r:id="rId53"/>
    <p:sldLayoutId id="2147483924" r:id="rId54"/>
    <p:sldLayoutId id="2147483925" r:id="rId55"/>
    <p:sldLayoutId id="2147483926" r:id="rId56"/>
    <p:sldLayoutId id="2147483927" r:id="rId57"/>
    <p:sldLayoutId id="2147483928" r:id="rId58"/>
    <p:sldLayoutId id="2147483929" r:id="rId59"/>
    <p:sldLayoutId id="2147483930" r:id="rId60"/>
    <p:sldLayoutId id="2147483931" r:id="rId61"/>
    <p:sldLayoutId id="2147483932" r:id="rId62"/>
    <p:sldLayoutId id="2147483933" r:id="rId63"/>
    <p:sldLayoutId id="2147483934" r:id="rId64"/>
    <p:sldLayoutId id="2147483935" r:id="rId65"/>
    <p:sldLayoutId id="2147483936" r:id="rId66"/>
    <p:sldLayoutId id="2147483937" r:id="rId67"/>
    <p:sldLayoutId id="2147483938" r:id="rId68"/>
    <p:sldLayoutId id="2147483939" r:id="rId69"/>
    <p:sldLayoutId id="2147483940" r:id="rId70"/>
    <p:sldLayoutId id="2147483941" r:id="rId71"/>
    <p:sldLayoutId id="2147483942" r:id="rId72"/>
    <p:sldLayoutId id="2147483943" r:id="rId73"/>
    <p:sldLayoutId id="2147483944" r:id="rId74"/>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554" name="Shape 3554"/>
        <p:cNvGrpSpPr/>
        <p:nvPr/>
      </p:nvGrpSpPr>
      <p:grpSpPr>
        <a:xfrm>
          <a:off x="0" y="0"/>
          <a:ext cx="0" cy="0"/>
          <a:chOff x="0" y="0"/>
          <a:chExt cx="0" cy="0"/>
        </a:xfrm>
      </p:grpSpPr>
      <p:sp>
        <p:nvSpPr>
          <p:cNvPr id="3555" name="Google Shape;3555;p3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556" name="Google Shape;3556;p30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557" name="Google Shape;3557;p3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6" name="Shape 3616"/>
        <p:cNvGrpSpPr/>
        <p:nvPr/>
      </p:nvGrpSpPr>
      <p:grpSpPr>
        <a:xfrm>
          <a:off x="0" y="0"/>
          <a:ext cx="0" cy="0"/>
          <a:chOff x="0" y="0"/>
          <a:chExt cx="0" cy="0"/>
        </a:xfrm>
      </p:grpSpPr>
      <p:sp>
        <p:nvSpPr>
          <p:cNvPr id="3617" name="Google Shape;3617;p316"/>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3618" name="Google Shape;3618;p316"/>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9" name="Shape 4299"/>
        <p:cNvGrpSpPr/>
        <p:nvPr/>
      </p:nvGrpSpPr>
      <p:grpSpPr>
        <a:xfrm>
          <a:off x="0" y="0"/>
          <a:ext cx="0" cy="0"/>
          <a:chOff x="0" y="0"/>
          <a:chExt cx="0" cy="0"/>
        </a:xfrm>
      </p:grpSpPr>
      <p:sp>
        <p:nvSpPr>
          <p:cNvPr id="4300" name="Google Shape;4300;p360"/>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434343"/>
              </a:buClr>
              <a:buSzPts val="1400"/>
              <a:buFont typeface="Google Sans"/>
              <a:buNone/>
              <a:defRPr b="1" i="0" sz="2800" u="none" cap="none" strike="noStrike">
                <a:solidFill>
                  <a:srgbClr val="434343"/>
                </a:solidFill>
                <a:latin typeface="Google Sans"/>
                <a:ea typeface="Google Sans"/>
                <a:cs typeface="Google Sans"/>
                <a:sym typeface="Google Sans"/>
              </a:defRPr>
            </a:lvl1pPr>
            <a:lvl2pPr indent="0" lvl="1"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2pPr>
            <a:lvl3pPr indent="0" lvl="2"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3pPr>
            <a:lvl4pPr indent="0" lvl="3"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4pPr>
            <a:lvl5pPr indent="0" lvl="4"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5pPr>
            <a:lvl6pPr indent="0" lvl="5"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6pPr>
            <a:lvl7pPr indent="0" lvl="6"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7pPr>
            <a:lvl8pPr indent="0" lvl="7"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8pPr>
            <a:lvl9pPr indent="0" lvl="8" rtl="0">
              <a:spcBef>
                <a:spcPts val="0"/>
              </a:spcBef>
              <a:spcAft>
                <a:spcPts val="0"/>
              </a:spcAft>
              <a:buClr>
                <a:srgbClr val="434343"/>
              </a:buClr>
              <a:buSzPts val="1400"/>
              <a:buFont typeface="Google Sans"/>
              <a:buNone/>
              <a:defRPr b="1" sz="1800">
                <a:solidFill>
                  <a:srgbClr val="434343"/>
                </a:solidFill>
                <a:latin typeface="Google Sans"/>
                <a:ea typeface="Google Sans"/>
                <a:cs typeface="Google Sans"/>
                <a:sym typeface="Google Sans"/>
              </a:defRPr>
            </a:lvl9pPr>
          </a:lstStyle>
          <a:p/>
        </p:txBody>
      </p:sp>
      <p:sp>
        <p:nvSpPr>
          <p:cNvPr id="4301" name="Google Shape;4301;p360"/>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Google Sans"/>
              <a:buNone/>
              <a:defRPr i="0" sz="1200" u="none" cap="none" strike="noStrike">
                <a:solidFill>
                  <a:srgbClr val="545454"/>
                </a:solidFill>
                <a:latin typeface="Google Sans"/>
                <a:ea typeface="Google Sans"/>
                <a:cs typeface="Google Sans"/>
                <a:sym typeface="Google Sans"/>
              </a:defRPr>
            </a:lvl1pPr>
            <a:lvl2pPr indent="-304800" lvl="1" marL="9144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2pPr>
            <a:lvl3pPr indent="-304800" lvl="2" marL="13716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3pPr>
            <a:lvl4pPr indent="-304800" lvl="3" marL="18288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4pPr>
            <a:lvl5pPr indent="-304800" lvl="4" marL="2286000" marR="0" rtl="0" algn="l">
              <a:lnSpc>
                <a:spcPct val="11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5pPr>
            <a:lvl6pPr indent="-304800" lvl="5" marL="27432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6pPr>
            <a:lvl7pPr indent="-304800" lvl="6" marL="32004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7pPr>
            <a:lvl8pPr indent="-304800" lvl="7" marL="36576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8pPr>
            <a:lvl9pPr indent="-304800" lvl="8" marL="4114800" marR="0" rtl="0" algn="l">
              <a:lnSpc>
                <a:spcPct val="90000"/>
              </a:lnSpc>
              <a:spcBef>
                <a:spcPts val="375"/>
              </a:spcBef>
              <a:spcAft>
                <a:spcPts val="0"/>
              </a:spcAft>
              <a:buClr>
                <a:srgbClr val="545454"/>
              </a:buClr>
              <a:buSzPts val="1200"/>
              <a:buFont typeface="Google Sans"/>
              <a:buChar char="•"/>
              <a:defRPr i="0" sz="1200" u="none" cap="none" strike="noStrike">
                <a:solidFill>
                  <a:srgbClr val="54545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4000" r:id="rId1"/>
    <p:sldLayoutId id="2147484001" r:id="rId2"/>
    <p:sldLayoutId id="2147484002" r:id="rId3"/>
    <p:sldLayoutId id="2147484003" r:id="rId4"/>
    <p:sldLayoutId id="2147484004" r:id="rId5"/>
    <p:sldLayoutId id="2147484005" r:id="rId6"/>
    <p:sldLayoutId id="2147484006" r:id="rId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17" name="Shape 4317"/>
        <p:cNvGrpSpPr/>
        <p:nvPr/>
      </p:nvGrpSpPr>
      <p:grpSpPr>
        <a:xfrm>
          <a:off x="0" y="0"/>
          <a:ext cx="0" cy="0"/>
          <a:chOff x="0" y="0"/>
          <a:chExt cx="0" cy="0"/>
        </a:xfrm>
      </p:grpSpPr>
      <p:sp>
        <p:nvSpPr>
          <p:cNvPr id="4318" name="Google Shape;4318;p368"/>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4319" name="Google Shape;4319;p368"/>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 id="2147484044" r:id="rId38"/>
    <p:sldLayoutId id="2147484045" r:id="rId39"/>
    <p:sldLayoutId id="2147484046" r:id="rId40"/>
    <p:sldLayoutId id="2147484047" r:id="rId41"/>
    <p:sldLayoutId id="2147484048" r:id="rId42"/>
    <p:sldLayoutId id="2147484049" r:id="rId43"/>
    <p:sldLayoutId id="2147484050" r:id="rId44"/>
    <p:sldLayoutId id="2147484051" r:id="rId45"/>
    <p:sldLayoutId id="2147484052" r:id="rId46"/>
    <p:sldLayoutId id="2147484053" r:id="rId47"/>
    <p:sldLayoutId id="2147484054" r:id="rId48"/>
    <p:sldLayoutId id="2147484055" r:id="rId49"/>
    <p:sldLayoutId id="2147484056" r:id="rId50"/>
    <p:sldLayoutId id="2147484057" r:id="rId51"/>
    <p:sldLayoutId id="2147484058" r:id="rId52"/>
    <p:sldLayoutId id="2147484059" r:id="rId53"/>
    <p:sldLayoutId id="2147484060" r:id="rId54"/>
    <p:sldLayoutId id="2147484061" r:id="rId55"/>
    <p:sldLayoutId id="2147484062" r:id="rId56"/>
    <p:sldLayoutId id="2147484063" r:id="rId57"/>
    <p:sldLayoutId id="2147484064" r:id="rId58"/>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 Id="rId3" Type="http://schemas.openxmlformats.org/officeDocument/2006/relationships/image" Target="../media/image18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3.png"/><Relationship Id="rId4" Type="http://schemas.openxmlformats.org/officeDocument/2006/relationships/image" Target="../media/image202.png"/><Relationship Id="rId9" Type="http://schemas.openxmlformats.org/officeDocument/2006/relationships/image" Target="../media/image220.png"/><Relationship Id="rId5" Type="http://schemas.openxmlformats.org/officeDocument/2006/relationships/image" Target="../media/image205.png"/><Relationship Id="rId6" Type="http://schemas.openxmlformats.org/officeDocument/2006/relationships/image" Target="../media/image207.png"/><Relationship Id="rId7" Type="http://schemas.openxmlformats.org/officeDocument/2006/relationships/image" Target="../media/image208.png"/><Relationship Id="rId8" Type="http://schemas.openxmlformats.org/officeDocument/2006/relationships/image" Target="../media/image200.png"/><Relationship Id="rId11" Type="http://schemas.openxmlformats.org/officeDocument/2006/relationships/image" Target="../media/image204.png"/><Relationship Id="rId10" Type="http://schemas.openxmlformats.org/officeDocument/2006/relationships/image" Target="../media/image209.png"/><Relationship Id="rId13" Type="http://schemas.openxmlformats.org/officeDocument/2006/relationships/image" Target="../media/image216.png"/><Relationship Id="rId12" Type="http://schemas.openxmlformats.org/officeDocument/2006/relationships/image" Target="../media/image2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1.png"/><Relationship Id="rId4" Type="http://schemas.openxmlformats.org/officeDocument/2006/relationships/image" Target="../media/image214.png"/><Relationship Id="rId9" Type="http://schemas.openxmlformats.org/officeDocument/2006/relationships/image" Target="../media/image222.png"/><Relationship Id="rId5" Type="http://schemas.openxmlformats.org/officeDocument/2006/relationships/image" Target="../media/image219.png"/><Relationship Id="rId6" Type="http://schemas.openxmlformats.org/officeDocument/2006/relationships/image" Target="../media/image221.png"/><Relationship Id="rId7" Type="http://schemas.openxmlformats.org/officeDocument/2006/relationships/image" Target="../media/image217.png"/><Relationship Id="rId8" Type="http://schemas.openxmlformats.org/officeDocument/2006/relationships/image" Target="../media/image213.png"/><Relationship Id="rId11" Type="http://schemas.openxmlformats.org/officeDocument/2006/relationships/image" Target="../media/image218.png"/><Relationship Id="rId10" Type="http://schemas.openxmlformats.org/officeDocument/2006/relationships/image" Target="../media/image209.png"/><Relationship Id="rId13" Type="http://schemas.openxmlformats.org/officeDocument/2006/relationships/image" Target="../media/image223.png"/><Relationship Id="rId12" Type="http://schemas.openxmlformats.org/officeDocument/2006/relationships/image" Target="../media/image230.png"/><Relationship Id="rId15" Type="http://schemas.openxmlformats.org/officeDocument/2006/relationships/image" Target="../media/image226.png"/><Relationship Id="rId14" Type="http://schemas.openxmlformats.org/officeDocument/2006/relationships/image" Target="../media/image227.png"/><Relationship Id="rId17" Type="http://schemas.openxmlformats.org/officeDocument/2006/relationships/image" Target="../media/image225.png"/><Relationship Id="rId16" Type="http://schemas.openxmlformats.org/officeDocument/2006/relationships/image" Target="../media/image229.png"/><Relationship Id="rId18" Type="http://schemas.openxmlformats.org/officeDocument/2006/relationships/image" Target="../media/image2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4.png"/><Relationship Id="rId4" Type="http://schemas.openxmlformats.org/officeDocument/2006/relationships/image" Target="../media/image2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7.png"/><Relationship Id="rId4" Type="http://schemas.openxmlformats.org/officeDocument/2006/relationships/image" Target="../media/image2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4.png"/><Relationship Id="rId4" Type="http://schemas.openxmlformats.org/officeDocument/2006/relationships/image" Target="../media/image225.png"/><Relationship Id="rId9" Type="http://schemas.openxmlformats.org/officeDocument/2006/relationships/image" Target="../media/image230.png"/><Relationship Id="rId5" Type="http://schemas.openxmlformats.org/officeDocument/2006/relationships/image" Target="../media/image222.png"/><Relationship Id="rId6" Type="http://schemas.openxmlformats.org/officeDocument/2006/relationships/image" Target="../media/image233.png"/><Relationship Id="rId7" Type="http://schemas.openxmlformats.org/officeDocument/2006/relationships/image" Target="../media/image219.png"/><Relationship Id="rId8" Type="http://schemas.openxmlformats.org/officeDocument/2006/relationships/image" Target="../media/image218.png"/><Relationship Id="rId11" Type="http://schemas.openxmlformats.org/officeDocument/2006/relationships/image" Target="../media/image231.png"/><Relationship Id="rId10" Type="http://schemas.openxmlformats.org/officeDocument/2006/relationships/image" Target="../media/image2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loud.google.com/bigquery/" TargetMode="External"/><Relationship Id="rId4" Type="http://schemas.openxmlformats.org/officeDocument/2006/relationships/hyperlink" Target="https://cloud.google.com/dataproc/" TargetMode="External"/><Relationship Id="rId9" Type="http://schemas.openxmlformats.org/officeDocument/2006/relationships/image" Target="../media/image235.png"/><Relationship Id="rId5" Type="http://schemas.openxmlformats.org/officeDocument/2006/relationships/hyperlink" Target="https://cloud.google.com/functions" TargetMode="External"/><Relationship Id="rId6" Type="http://schemas.openxmlformats.org/officeDocument/2006/relationships/hyperlink" Target="https://cloud.google.com/storage/" TargetMode="External"/><Relationship Id="rId7" Type="http://schemas.openxmlformats.org/officeDocument/2006/relationships/image" Target="../media/image236.png"/><Relationship Id="rId8" Type="http://schemas.openxmlformats.org/officeDocument/2006/relationships/image" Target="../media/image240.png"/><Relationship Id="rId11" Type="http://schemas.openxmlformats.org/officeDocument/2006/relationships/image" Target="../media/image238.png"/><Relationship Id="rId10" Type="http://schemas.openxmlformats.org/officeDocument/2006/relationships/image" Target="../media/image241.png"/><Relationship Id="rId12" Type="http://schemas.openxmlformats.org/officeDocument/2006/relationships/image" Target="../media/image2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6.xml"/><Relationship Id="rId2" Type="http://schemas.openxmlformats.org/officeDocument/2006/relationships/notesSlide" Target="../notesSlides/notesSlide17.xml"/><Relationship Id="rId3" Type="http://schemas.openxmlformats.org/officeDocument/2006/relationships/image" Target="../media/image248.png"/><Relationship Id="rId4" Type="http://schemas.openxmlformats.org/officeDocument/2006/relationships/image" Target="../media/image243.png"/><Relationship Id="rId5" Type="http://schemas.openxmlformats.org/officeDocument/2006/relationships/image" Target="../media/image244.png"/><Relationship Id="rId6" Type="http://schemas.openxmlformats.org/officeDocument/2006/relationships/image" Target="../media/image2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97.png"/><Relationship Id="rId4" Type="http://schemas.openxmlformats.org/officeDocument/2006/relationships/image" Target="../media/image19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3.xml"/><Relationship Id="rId2" Type="http://schemas.openxmlformats.org/officeDocument/2006/relationships/notesSlide" Target="../notesSlides/notesSlide21.xml"/><Relationship Id="rId3" Type="http://schemas.openxmlformats.org/officeDocument/2006/relationships/image" Target="../media/image247.png"/><Relationship Id="rId4" Type="http://schemas.openxmlformats.org/officeDocument/2006/relationships/image" Target="../media/image2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2.xml"/><Relationship Id="rId3" Type="http://schemas.openxmlformats.org/officeDocument/2006/relationships/image" Target="../media/image197.png"/><Relationship Id="rId4" Type="http://schemas.openxmlformats.org/officeDocument/2006/relationships/image" Target="../media/image1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3.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4.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5.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6.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7.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 Id="rId8" Type="http://schemas.openxmlformats.org/officeDocument/2006/relationships/hyperlink" Target="https://feast.dev/"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8.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 Id="rId8" Type="http://schemas.openxmlformats.org/officeDocument/2006/relationships/image" Target="../media/image2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29.xml"/><Relationship Id="rId3" Type="http://schemas.openxmlformats.org/officeDocument/2006/relationships/image" Target="../media/image249.png"/><Relationship Id="rId4" Type="http://schemas.openxmlformats.org/officeDocument/2006/relationships/image" Target="../media/image203.png"/><Relationship Id="rId5" Type="http://schemas.openxmlformats.org/officeDocument/2006/relationships/image" Target="../media/image250.png"/><Relationship Id="rId6" Type="http://schemas.openxmlformats.org/officeDocument/2006/relationships/image" Target="../media/image216.png"/><Relationship Id="rId7" Type="http://schemas.openxmlformats.org/officeDocument/2006/relationships/image" Target="../media/image2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30.xml"/><Relationship Id="rId3" Type="http://schemas.openxmlformats.org/officeDocument/2006/relationships/image" Target="../media/image207.png"/><Relationship Id="rId4" Type="http://schemas.openxmlformats.org/officeDocument/2006/relationships/image" Target="../media/image2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5.xml"/><Relationship Id="rId2" Type="http://schemas.openxmlformats.org/officeDocument/2006/relationships/notesSlide" Target="../notesSlides/notesSlide31.xml"/><Relationship Id="rId3" Type="http://schemas.openxmlformats.org/officeDocument/2006/relationships/image" Target="../media/image207.png"/><Relationship Id="rId4" Type="http://schemas.openxmlformats.org/officeDocument/2006/relationships/image" Target="../media/image200.png"/><Relationship Id="rId5" Type="http://schemas.openxmlformats.org/officeDocument/2006/relationships/image" Target="../media/image2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notesSlide" Target="../notesSlides/notesSlide32.xml"/><Relationship Id="rId3" Type="http://schemas.openxmlformats.org/officeDocument/2006/relationships/image" Target="../media/image253.png"/><Relationship Id="rId4" Type="http://schemas.openxmlformats.org/officeDocument/2006/relationships/image" Target="../media/image258.png"/><Relationship Id="rId9" Type="http://schemas.openxmlformats.org/officeDocument/2006/relationships/image" Target="../media/image256.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7.png"/><Relationship Id="rId8" Type="http://schemas.openxmlformats.org/officeDocument/2006/relationships/image" Target="../media/image260.png"/><Relationship Id="rId11" Type="http://schemas.openxmlformats.org/officeDocument/2006/relationships/image" Target="../media/image259.png"/><Relationship Id="rId10" Type="http://schemas.openxmlformats.org/officeDocument/2006/relationships/image" Target="../media/image2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notesSlide" Target="../notesSlides/notesSlide33.xml"/><Relationship Id="rId3" Type="http://schemas.openxmlformats.org/officeDocument/2006/relationships/image" Target="../media/image253.png"/><Relationship Id="rId4" Type="http://schemas.openxmlformats.org/officeDocument/2006/relationships/image" Target="../media/image258.png"/><Relationship Id="rId9" Type="http://schemas.openxmlformats.org/officeDocument/2006/relationships/image" Target="../media/image256.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7.png"/><Relationship Id="rId8" Type="http://schemas.openxmlformats.org/officeDocument/2006/relationships/image" Target="../media/image260.png"/><Relationship Id="rId11" Type="http://schemas.openxmlformats.org/officeDocument/2006/relationships/image" Target="../media/image259.png"/><Relationship Id="rId10" Type="http://schemas.openxmlformats.org/officeDocument/2006/relationships/image" Target="../media/image261.png"/><Relationship Id="rId13" Type="http://schemas.openxmlformats.org/officeDocument/2006/relationships/image" Target="../media/image263.png"/><Relationship Id="rId12" Type="http://schemas.openxmlformats.org/officeDocument/2006/relationships/image" Target="../media/image2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9.xml"/><Relationship Id="rId2" Type="http://schemas.openxmlformats.org/officeDocument/2006/relationships/notesSlide" Target="../notesSlides/notesSlide34.xml"/><Relationship Id="rId3" Type="http://schemas.openxmlformats.org/officeDocument/2006/relationships/image" Target="../media/image253.png"/><Relationship Id="rId4" Type="http://schemas.openxmlformats.org/officeDocument/2006/relationships/image" Target="../media/image258.png"/><Relationship Id="rId9" Type="http://schemas.openxmlformats.org/officeDocument/2006/relationships/image" Target="../media/image256.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7.png"/><Relationship Id="rId8" Type="http://schemas.openxmlformats.org/officeDocument/2006/relationships/image" Target="../media/image260.png"/><Relationship Id="rId11" Type="http://schemas.openxmlformats.org/officeDocument/2006/relationships/image" Target="../media/image259.png"/><Relationship Id="rId10" Type="http://schemas.openxmlformats.org/officeDocument/2006/relationships/image" Target="../media/image261.png"/><Relationship Id="rId13" Type="http://schemas.openxmlformats.org/officeDocument/2006/relationships/image" Target="../media/image264.png"/><Relationship Id="rId12" Type="http://schemas.openxmlformats.org/officeDocument/2006/relationships/image" Target="../media/image265.png"/><Relationship Id="rId15" Type="http://schemas.openxmlformats.org/officeDocument/2006/relationships/image" Target="../media/image266.png"/><Relationship Id="rId14" Type="http://schemas.openxmlformats.org/officeDocument/2006/relationships/image" Target="../media/image262.png"/><Relationship Id="rId16" Type="http://schemas.openxmlformats.org/officeDocument/2006/relationships/image" Target="../media/image2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68.png"/><Relationship Id="rId4" Type="http://schemas.openxmlformats.org/officeDocument/2006/relationships/image" Target="../media/image218.png"/><Relationship Id="rId5" Type="http://schemas.openxmlformats.org/officeDocument/2006/relationships/image" Target="../media/image230.png"/><Relationship Id="rId6" Type="http://schemas.openxmlformats.org/officeDocument/2006/relationships/image" Target="../media/image2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2.xml"/><Relationship Id="rId2" Type="http://schemas.openxmlformats.org/officeDocument/2006/relationships/notesSlide" Target="../notesSlides/notesSlide37.xml"/><Relationship Id="rId3" Type="http://schemas.openxmlformats.org/officeDocument/2006/relationships/image" Target="../media/image267.png"/><Relationship Id="rId4" Type="http://schemas.openxmlformats.org/officeDocument/2006/relationships/image" Target="../media/image269.png"/><Relationship Id="rId5" Type="http://schemas.openxmlformats.org/officeDocument/2006/relationships/image" Target="../media/image274.png"/><Relationship Id="rId6" Type="http://schemas.openxmlformats.org/officeDocument/2006/relationships/image" Target="../media/image271.png"/><Relationship Id="rId7" Type="http://schemas.openxmlformats.org/officeDocument/2006/relationships/image" Target="../media/image275.png"/><Relationship Id="rId8" Type="http://schemas.openxmlformats.org/officeDocument/2006/relationships/image" Target="../media/image2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4.xml"/><Relationship Id="rId2" Type="http://schemas.openxmlformats.org/officeDocument/2006/relationships/notesSlide" Target="../notesSlides/notesSlide39.xml"/><Relationship Id="rId3" Type="http://schemas.openxmlformats.org/officeDocument/2006/relationships/image" Target="../media/image273.png"/><Relationship Id="rId4" Type="http://schemas.openxmlformats.org/officeDocument/2006/relationships/image" Target="../media/image272.png"/><Relationship Id="rId9" Type="http://schemas.openxmlformats.org/officeDocument/2006/relationships/image" Target="../media/image279.png"/><Relationship Id="rId5" Type="http://schemas.openxmlformats.org/officeDocument/2006/relationships/image" Target="../media/image270.png"/><Relationship Id="rId6" Type="http://schemas.openxmlformats.org/officeDocument/2006/relationships/image" Target="../media/image277.png"/><Relationship Id="rId7" Type="http://schemas.openxmlformats.org/officeDocument/2006/relationships/image" Target="../media/image280.png"/><Relationship Id="rId8" Type="http://schemas.openxmlformats.org/officeDocument/2006/relationships/image" Target="../media/image278.png"/><Relationship Id="rId20" Type="http://schemas.openxmlformats.org/officeDocument/2006/relationships/image" Target="../media/image288.png"/><Relationship Id="rId22" Type="http://schemas.openxmlformats.org/officeDocument/2006/relationships/image" Target="../media/image293.png"/><Relationship Id="rId21" Type="http://schemas.openxmlformats.org/officeDocument/2006/relationships/image" Target="../media/image298.png"/><Relationship Id="rId23" Type="http://schemas.openxmlformats.org/officeDocument/2006/relationships/image" Target="../media/image250.png"/><Relationship Id="rId11" Type="http://schemas.openxmlformats.org/officeDocument/2006/relationships/image" Target="../media/image282.png"/><Relationship Id="rId10" Type="http://schemas.openxmlformats.org/officeDocument/2006/relationships/image" Target="../media/image281.png"/><Relationship Id="rId13" Type="http://schemas.openxmlformats.org/officeDocument/2006/relationships/image" Target="../media/image285.png"/><Relationship Id="rId12" Type="http://schemas.openxmlformats.org/officeDocument/2006/relationships/image" Target="../media/image295.png"/><Relationship Id="rId15" Type="http://schemas.openxmlformats.org/officeDocument/2006/relationships/image" Target="../media/image283.png"/><Relationship Id="rId14" Type="http://schemas.openxmlformats.org/officeDocument/2006/relationships/image" Target="../media/image286.png"/><Relationship Id="rId17" Type="http://schemas.openxmlformats.org/officeDocument/2006/relationships/image" Target="../media/image294.png"/><Relationship Id="rId16" Type="http://schemas.openxmlformats.org/officeDocument/2006/relationships/image" Target="../media/image290.png"/><Relationship Id="rId19" Type="http://schemas.openxmlformats.org/officeDocument/2006/relationships/image" Target="../media/image287.png"/><Relationship Id="rId18" Type="http://schemas.openxmlformats.org/officeDocument/2006/relationships/image" Target="../media/image2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40.xml"/><Relationship Id="rId3" Type="http://schemas.openxmlformats.org/officeDocument/2006/relationships/image" Target="../media/image289.png"/><Relationship Id="rId4" Type="http://schemas.openxmlformats.org/officeDocument/2006/relationships/image" Target="../media/image291.png"/><Relationship Id="rId9" Type="http://schemas.openxmlformats.org/officeDocument/2006/relationships/image" Target="../media/image300.png"/><Relationship Id="rId5" Type="http://schemas.openxmlformats.org/officeDocument/2006/relationships/image" Target="../media/image292.png"/><Relationship Id="rId6" Type="http://schemas.openxmlformats.org/officeDocument/2006/relationships/image" Target="../media/image297.png"/><Relationship Id="rId7" Type="http://schemas.openxmlformats.org/officeDocument/2006/relationships/image" Target="../media/image296.png"/><Relationship Id="rId8" Type="http://schemas.openxmlformats.org/officeDocument/2006/relationships/image" Target="../media/image331.png"/><Relationship Id="rId11" Type="http://schemas.openxmlformats.org/officeDocument/2006/relationships/image" Target="../media/image305.png"/><Relationship Id="rId10" Type="http://schemas.openxmlformats.org/officeDocument/2006/relationships/image" Target="../media/image299.png"/><Relationship Id="rId13" Type="http://schemas.openxmlformats.org/officeDocument/2006/relationships/image" Target="../media/image303.png"/><Relationship Id="rId12" Type="http://schemas.openxmlformats.org/officeDocument/2006/relationships/image" Target="../media/image319.png"/><Relationship Id="rId15" Type="http://schemas.openxmlformats.org/officeDocument/2006/relationships/image" Target="../media/image209.png"/><Relationship Id="rId14" Type="http://schemas.openxmlformats.org/officeDocument/2006/relationships/image" Target="../media/image2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41.xml"/><Relationship Id="rId3" Type="http://schemas.openxmlformats.org/officeDocument/2006/relationships/image" Target="../media/image197.png"/><Relationship Id="rId4" Type="http://schemas.openxmlformats.org/officeDocument/2006/relationships/image" Target="../media/image1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2.png"/><Relationship Id="rId4" Type="http://schemas.openxmlformats.org/officeDocument/2006/relationships/image" Target="../media/image314.png"/><Relationship Id="rId9" Type="http://schemas.openxmlformats.org/officeDocument/2006/relationships/image" Target="../media/image291.png"/><Relationship Id="rId5" Type="http://schemas.openxmlformats.org/officeDocument/2006/relationships/image" Target="../media/image307.png"/><Relationship Id="rId6" Type="http://schemas.openxmlformats.org/officeDocument/2006/relationships/image" Target="../media/image303.png"/><Relationship Id="rId7" Type="http://schemas.openxmlformats.org/officeDocument/2006/relationships/image" Target="../media/image312.png"/><Relationship Id="rId8" Type="http://schemas.openxmlformats.org/officeDocument/2006/relationships/image" Target="../media/image289.png"/><Relationship Id="rId20" Type="http://schemas.openxmlformats.org/officeDocument/2006/relationships/image" Target="../media/image311.png"/><Relationship Id="rId22" Type="http://schemas.openxmlformats.org/officeDocument/2006/relationships/image" Target="../media/image317.png"/><Relationship Id="rId21" Type="http://schemas.openxmlformats.org/officeDocument/2006/relationships/image" Target="../media/image316.png"/><Relationship Id="rId24" Type="http://schemas.openxmlformats.org/officeDocument/2006/relationships/image" Target="../media/image326.png"/><Relationship Id="rId23" Type="http://schemas.openxmlformats.org/officeDocument/2006/relationships/image" Target="../media/image324.png"/><Relationship Id="rId26" Type="http://schemas.openxmlformats.org/officeDocument/2006/relationships/image" Target="../media/image274.png"/><Relationship Id="rId25" Type="http://schemas.openxmlformats.org/officeDocument/2006/relationships/image" Target="../media/image323.png"/><Relationship Id="rId11" Type="http://schemas.openxmlformats.org/officeDocument/2006/relationships/image" Target="../media/image301.png"/><Relationship Id="rId10" Type="http://schemas.openxmlformats.org/officeDocument/2006/relationships/image" Target="../media/image304.png"/><Relationship Id="rId13" Type="http://schemas.openxmlformats.org/officeDocument/2006/relationships/image" Target="../media/image297.png"/><Relationship Id="rId12" Type="http://schemas.openxmlformats.org/officeDocument/2006/relationships/image" Target="../media/image292.png"/><Relationship Id="rId15" Type="http://schemas.openxmlformats.org/officeDocument/2006/relationships/image" Target="../media/image308.png"/><Relationship Id="rId14" Type="http://schemas.openxmlformats.org/officeDocument/2006/relationships/image" Target="../media/image341.png"/><Relationship Id="rId17" Type="http://schemas.openxmlformats.org/officeDocument/2006/relationships/image" Target="../media/image310.png"/><Relationship Id="rId16" Type="http://schemas.openxmlformats.org/officeDocument/2006/relationships/image" Target="../media/image313.png"/><Relationship Id="rId19" Type="http://schemas.openxmlformats.org/officeDocument/2006/relationships/image" Target="../media/image306.png"/><Relationship Id="rId18" Type="http://schemas.openxmlformats.org/officeDocument/2006/relationships/image" Target="../media/image3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43.xml"/><Relationship Id="rId3" Type="http://schemas.openxmlformats.org/officeDocument/2006/relationships/image" Target="../media/image321.png"/><Relationship Id="rId4" Type="http://schemas.openxmlformats.org/officeDocument/2006/relationships/image" Target="../media/image320.png"/><Relationship Id="rId9" Type="http://schemas.openxmlformats.org/officeDocument/2006/relationships/image" Target="../media/image322.png"/><Relationship Id="rId5" Type="http://schemas.openxmlformats.org/officeDocument/2006/relationships/image" Target="../media/image315.png"/><Relationship Id="rId6" Type="http://schemas.openxmlformats.org/officeDocument/2006/relationships/image" Target="../media/image327.png"/><Relationship Id="rId7" Type="http://schemas.openxmlformats.org/officeDocument/2006/relationships/image" Target="../media/image318.png"/><Relationship Id="rId8" Type="http://schemas.openxmlformats.org/officeDocument/2006/relationships/image" Target="../media/image325.png"/><Relationship Id="rId11" Type="http://schemas.openxmlformats.org/officeDocument/2006/relationships/image" Target="../media/image332.png"/><Relationship Id="rId10" Type="http://schemas.openxmlformats.org/officeDocument/2006/relationships/image" Target="../media/image328.png"/><Relationship Id="rId13" Type="http://schemas.openxmlformats.org/officeDocument/2006/relationships/image" Target="../media/image330.png"/><Relationship Id="rId12" Type="http://schemas.openxmlformats.org/officeDocument/2006/relationships/image" Target="../media/image329.png"/><Relationship Id="rId15" Type="http://schemas.openxmlformats.org/officeDocument/2006/relationships/image" Target="../media/image337.png"/><Relationship Id="rId14" Type="http://schemas.openxmlformats.org/officeDocument/2006/relationships/image" Target="../media/image336.png"/><Relationship Id="rId17" Type="http://schemas.openxmlformats.org/officeDocument/2006/relationships/image" Target="../media/image335.png"/><Relationship Id="rId16" Type="http://schemas.openxmlformats.org/officeDocument/2006/relationships/image" Target="../media/image3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44.xml"/><Relationship Id="rId3" Type="http://schemas.openxmlformats.org/officeDocument/2006/relationships/image" Target="../media/image327.png"/><Relationship Id="rId4" Type="http://schemas.openxmlformats.org/officeDocument/2006/relationships/image" Target="../media/image318.png"/><Relationship Id="rId9" Type="http://schemas.openxmlformats.org/officeDocument/2006/relationships/image" Target="../media/image340.png"/><Relationship Id="rId5" Type="http://schemas.openxmlformats.org/officeDocument/2006/relationships/image" Target="../media/image337.png"/><Relationship Id="rId6" Type="http://schemas.openxmlformats.org/officeDocument/2006/relationships/image" Target="../media/image334.png"/><Relationship Id="rId7" Type="http://schemas.openxmlformats.org/officeDocument/2006/relationships/image" Target="../media/image338.png"/><Relationship Id="rId8" Type="http://schemas.openxmlformats.org/officeDocument/2006/relationships/image" Target="../media/image339.png"/><Relationship Id="rId11" Type="http://schemas.openxmlformats.org/officeDocument/2006/relationships/image" Target="../media/image344.png"/><Relationship Id="rId10" Type="http://schemas.openxmlformats.org/officeDocument/2006/relationships/image" Target="../media/image342.png"/><Relationship Id="rId13" Type="http://schemas.openxmlformats.org/officeDocument/2006/relationships/image" Target="../media/image333.png"/><Relationship Id="rId12" Type="http://schemas.openxmlformats.org/officeDocument/2006/relationships/image" Target="../media/image325.png"/><Relationship Id="rId14" Type="http://schemas.openxmlformats.org/officeDocument/2006/relationships/image" Target="../media/image3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5.xml"/><Relationship Id="rId3" Type="http://schemas.openxmlformats.org/officeDocument/2006/relationships/image" Target="../media/image193.jpg"/><Relationship Id="rId4" Type="http://schemas.openxmlformats.org/officeDocument/2006/relationships/image" Target="../media/image212.png"/><Relationship Id="rId5" Type="http://schemas.openxmlformats.org/officeDocument/2006/relationships/image" Target="../media/image186.png"/><Relationship Id="rId6" Type="http://schemas.openxmlformats.org/officeDocument/2006/relationships/image" Target="../media/image196.png"/><Relationship Id="rId7" Type="http://schemas.openxmlformats.org/officeDocument/2006/relationships/image" Target="../media/image198.png"/><Relationship Id="rId8" Type="http://schemas.openxmlformats.org/officeDocument/2006/relationships/image" Target="../media/image1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xml"/><Relationship Id="rId3" Type="http://schemas.openxmlformats.org/officeDocument/2006/relationships/image" Target="../media/image197.png"/><Relationship Id="rId4" Type="http://schemas.openxmlformats.org/officeDocument/2006/relationships/image" Target="../media/image1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9.xml"/><Relationship Id="rId3" Type="http://schemas.openxmlformats.org/officeDocument/2006/relationships/image" Target="../media/image197.png"/><Relationship Id="rId4" Type="http://schemas.openxmlformats.org/officeDocument/2006/relationships/image" Target="../media/image19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1" name="Shape 5201"/>
        <p:cNvGrpSpPr/>
        <p:nvPr/>
      </p:nvGrpSpPr>
      <p:grpSpPr>
        <a:xfrm>
          <a:off x="0" y="0"/>
          <a:ext cx="0" cy="0"/>
          <a:chOff x="0" y="0"/>
          <a:chExt cx="0" cy="0"/>
        </a:xfrm>
      </p:grpSpPr>
      <p:sp>
        <p:nvSpPr>
          <p:cNvPr id="5202" name="Google Shape;5202;p435"/>
          <p:cNvSpPr txBox="1"/>
          <p:nvPr>
            <p:ph type="ctrTitle"/>
          </p:nvPr>
        </p:nvSpPr>
        <p:spPr>
          <a:xfrm>
            <a:off x="530700" y="1448975"/>
            <a:ext cx="7169100" cy="14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200"/>
              <a:t>Advanced Big Data: </a:t>
            </a:r>
            <a:endParaRPr b="1" sz="3200"/>
          </a:p>
          <a:p>
            <a:pPr indent="0" lvl="0" marL="0" rtl="0" algn="l">
              <a:spcBef>
                <a:spcPts val="0"/>
              </a:spcBef>
              <a:spcAft>
                <a:spcPts val="0"/>
              </a:spcAft>
              <a:buNone/>
            </a:pPr>
            <a:r>
              <a:rPr lang="en" sz="3200"/>
              <a:t>Course Introduction</a:t>
            </a:r>
            <a:endParaRPr sz="3200"/>
          </a:p>
        </p:txBody>
      </p:sp>
      <p:sp>
        <p:nvSpPr>
          <p:cNvPr id="5203" name="Google Shape;5203;p435"/>
          <p:cNvSpPr txBox="1"/>
          <p:nvPr>
            <p:ph idx="1" type="subTitle"/>
          </p:nvPr>
        </p:nvSpPr>
        <p:spPr>
          <a:xfrm>
            <a:off x="534825" y="2984375"/>
            <a:ext cx="5848800" cy="18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 Zaratsian</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AI &amp; Machine Learning Engineer @ Google</a:t>
            </a:r>
            <a:endParaRPr>
              <a:latin typeface="Roboto Light"/>
              <a:ea typeface="Roboto Light"/>
              <a:cs typeface="Roboto Light"/>
              <a:sym typeface="Roboto Light"/>
            </a:endParaRPr>
          </a:p>
          <a:p>
            <a:pPr indent="0" lvl="0" marL="0" rtl="0" algn="l">
              <a:spcBef>
                <a:spcPts val="0"/>
              </a:spcBef>
              <a:spcAft>
                <a:spcPts val="0"/>
              </a:spcAft>
              <a:buNone/>
            </a:pPr>
            <a:r>
              <a:rPr b="1" lang="en" sz="1400"/>
              <a:t>d.zaratsian@gmail.com</a:t>
            </a:r>
            <a:endParaRPr b="1" sz="1400"/>
          </a:p>
          <a:p>
            <a:pPr indent="0" lvl="0" marL="0" rtl="0" algn="l">
              <a:spcBef>
                <a:spcPts val="0"/>
              </a:spcBef>
              <a:spcAft>
                <a:spcPts val="0"/>
              </a:spcAft>
              <a:buNone/>
            </a:pPr>
            <a:r>
              <a:rPr b="1" lang="en" sz="1400"/>
              <a:t>https://github.com/zaratsian</a:t>
            </a:r>
            <a:endParaRPr b="1" sz="1400"/>
          </a:p>
          <a:p>
            <a:pPr indent="0" lvl="0" marL="0" rtl="0" algn="l">
              <a:spcBef>
                <a:spcPts val="0"/>
              </a:spcBef>
              <a:spcAft>
                <a:spcPts val="0"/>
              </a:spcAft>
              <a:buNone/>
            </a:pPr>
            <a:r>
              <a:t/>
            </a:r>
            <a:endParaRPr>
              <a:latin typeface="Roboto Light"/>
              <a:ea typeface="Roboto Light"/>
              <a:cs typeface="Roboto Light"/>
              <a:sym typeface="Roboto Light"/>
            </a:endParaRPr>
          </a:p>
        </p:txBody>
      </p:sp>
      <p:pic>
        <p:nvPicPr>
          <p:cNvPr id="5204" name="Google Shape;5204;p435"/>
          <p:cNvPicPr preferRelativeResize="0"/>
          <p:nvPr/>
        </p:nvPicPr>
        <p:blipFill>
          <a:blip r:embed="rId3">
            <a:alphaModFix/>
          </a:blip>
          <a:stretch>
            <a:fillRect/>
          </a:stretch>
        </p:blipFill>
        <p:spPr>
          <a:xfrm>
            <a:off x="627675" y="382375"/>
            <a:ext cx="2921024" cy="614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1" name="Shape 5271"/>
        <p:cNvGrpSpPr/>
        <p:nvPr/>
      </p:nvGrpSpPr>
      <p:grpSpPr>
        <a:xfrm>
          <a:off x="0" y="0"/>
          <a:ext cx="0" cy="0"/>
          <a:chOff x="0" y="0"/>
          <a:chExt cx="0" cy="0"/>
        </a:xfrm>
      </p:grpSpPr>
      <p:grpSp>
        <p:nvGrpSpPr>
          <p:cNvPr id="5272" name="Google Shape;5272;p444"/>
          <p:cNvGrpSpPr/>
          <p:nvPr/>
        </p:nvGrpSpPr>
        <p:grpSpPr>
          <a:xfrm>
            <a:off x="469000" y="2134476"/>
            <a:ext cx="1069200" cy="1114986"/>
            <a:chOff x="469000" y="2134476"/>
            <a:chExt cx="1069200" cy="1114986"/>
          </a:xfrm>
        </p:grpSpPr>
        <p:pic>
          <p:nvPicPr>
            <p:cNvPr id="5273" name="Google Shape;5273;p444"/>
            <p:cNvPicPr preferRelativeResize="0"/>
            <p:nvPr/>
          </p:nvPicPr>
          <p:blipFill>
            <a:blip r:embed="rId3">
              <a:alphaModFix/>
            </a:blip>
            <a:stretch>
              <a:fillRect/>
            </a:stretch>
          </p:blipFill>
          <p:spPr>
            <a:xfrm>
              <a:off x="570775" y="2134476"/>
              <a:ext cx="865650" cy="865650"/>
            </a:xfrm>
            <a:prstGeom prst="rect">
              <a:avLst/>
            </a:prstGeom>
            <a:noFill/>
            <a:ln>
              <a:noFill/>
            </a:ln>
          </p:spPr>
        </p:pic>
        <p:sp>
          <p:nvSpPr>
            <p:cNvPr id="5274" name="Google Shape;5274;p444"/>
            <p:cNvSpPr txBox="1"/>
            <p:nvPr/>
          </p:nvSpPr>
          <p:spPr>
            <a:xfrm>
              <a:off x="469000" y="2849262"/>
              <a:ext cx="106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oogle Sans"/>
                  <a:ea typeface="Google Sans"/>
                  <a:cs typeface="Google Sans"/>
                  <a:sym typeface="Google Sans"/>
                </a:rPr>
                <a:t>Dataset(s)</a:t>
              </a:r>
              <a:endParaRPr>
                <a:latin typeface="Google Sans"/>
                <a:ea typeface="Google Sans"/>
                <a:cs typeface="Google Sans"/>
                <a:sym typeface="Google Sans"/>
              </a:endParaRPr>
            </a:p>
          </p:txBody>
        </p:sp>
      </p:grpSp>
      <p:grpSp>
        <p:nvGrpSpPr>
          <p:cNvPr id="5275" name="Google Shape;5275;p444"/>
          <p:cNvGrpSpPr/>
          <p:nvPr/>
        </p:nvGrpSpPr>
        <p:grpSpPr>
          <a:xfrm>
            <a:off x="518200" y="325429"/>
            <a:ext cx="970800" cy="1346146"/>
            <a:chOff x="518200" y="325429"/>
            <a:chExt cx="970800" cy="1346146"/>
          </a:xfrm>
        </p:grpSpPr>
        <p:pic>
          <p:nvPicPr>
            <p:cNvPr id="5276" name="Google Shape;5276;p444"/>
            <p:cNvPicPr preferRelativeResize="0"/>
            <p:nvPr/>
          </p:nvPicPr>
          <p:blipFill>
            <a:blip r:embed="rId4">
              <a:alphaModFix/>
            </a:blip>
            <a:stretch>
              <a:fillRect/>
            </a:stretch>
          </p:blipFill>
          <p:spPr>
            <a:xfrm>
              <a:off x="627414" y="325429"/>
              <a:ext cx="752374" cy="865650"/>
            </a:xfrm>
            <a:prstGeom prst="rect">
              <a:avLst/>
            </a:prstGeom>
            <a:noFill/>
            <a:ln>
              <a:noFill/>
            </a:ln>
          </p:spPr>
        </p:pic>
        <p:sp>
          <p:nvSpPr>
            <p:cNvPr id="5277" name="Google Shape;5277;p444"/>
            <p:cNvSpPr txBox="1"/>
            <p:nvPr/>
          </p:nvSpPr>
          <p:spPr>
            <a:xfrm>
              <a:off x="518200" y="1055975"/>
              <a:ext cx="97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oogle Sans"/>
                  <a:ea typeface="Google Sans"/>
                  <a:cs typeface="Google Sans"/>
                  <a:sym typeface="Google Sans"/>
                </a:rPr>
                <a:t>Business Use Case</a:t>
              </a:r>
              <a:endParaRPr>
                <a:latin typeface="Google Sans"/>
                <a:ea typeface="Google Sans"/>
                <a:cs typeface="Google Sans"/>
                <a:sym typeface="Google Sans"/>
              </a:endParaRPr>
            </a:p>
          </p:txBody>
        </p:sp>
      </p:grpSp>
      <p:cxnSp>
        <p:nvCxnSpPr>
          <p:cNvPr id="5278" name="Google Shape;5278;p444"/>
          <p:cNvCxnSpPr>
            <a:endCxn id="5273" idx="0"/>
          </p:cNvCxnSpPr>
          <p:nvPr/>
        </p:nvCxnSpPr>
        <p:spPr>
          <a:xfrm>
            <a:off x="1003600" y="1642776"/>
            <a:ext cx="0" cy="491700"/>
          </a:xfrm>
          <a:prstGeom prst="straightConnector1">
            <a:avLst/>
          </a:prstGeom>
          <a:noFill/>
          <a:ln cap="flat" cmpd="sng" w="9525">
            <a:solidFill>
              <a:schemeClr val="dk2"/>
            </a:solidFill>
            <a:prstDash val="solid"/>
            <a:round/>
            <a:headEnd len="med" w="med" type="none"/>
            <a:tailEnd len="med" w="med" type="triangle"/>
          </a:ln>
        </p:spPr>
      </p:cxnSp>
      <p:cxnSp>
        <p:nvCxnSpPr>
          <p:cNvPr id="5279" name="Google Shape;5279;p444"/>
          <p:cNvCxnSpPr>
            <a:stCxn id="5273" idx="3"/>
            <a:endCxn id="5280" idx="1"/>
          </p:cNvCxnSpPr>
          <p:nvPr/>
        </p:nvCxnSpPr>
        <p:spPr>
          <a:xfrm>
            <a:off x="1436425" y="2567301"/>
            <a:ext cx="975900" cy="4500"/>
          </a:xfrm>
          <a:prstGeom prst="straightConnector1">
            <a:avLst/>
          </a:prstGeom>
          <a:noFill/>
          <a:ln cap="flat" cmpd="sng" w="9525">
            <a:solidFill>
              <a:schemeClr val="dk2"/>
            </a:solidFill>
            <a:prstDash val="solid"/>
            <a:round/>
            <a:headEnd len="med" w="med" type="none"/>
            <a:tailEnd len="med" w="med" type="triangle"/>
          </a:ln>
        </p:spPr>
      </p:cxnSp>
      <p:pic>
        <p:nvPicPr>
          <p:cNvPr id="5281" name="Google Shape;5281;p444"/>
          <p:cNvPicPr preferRelativeResize="0"/>
          <p:nvPr/>
        </p:nvPicPr>
        <p:blipFill>
          <a:blip r:embed="rId5">
            <a:alphaModFix/>
          </a:blip>
          <a:stretch>
            <a:fillRect/>
          </a:stretch>
        </p:blipFill>
        <p:spPr>
          <a:xfrm rot="-5400000">
            <a:off x="5339812" y="1351037"/>
            <a:ext cx="5140451" cy="2444475"/>
          </a:xfrm>
          <a:prstGeom prst="rect">
            <a:avLst/>
          </a:prstGeom>
          <a:noFill/>
          <a:ln>
            <a:noFill/>
          </a:ln>
        </p:spPr>
      </p:pic>
      <p:grpSp>
        <p:nvGrpSpPr>
          <p:cNvPr id="5282" name="Google Shape;5282;p444"/>
          <p:cNvGrpSpPr/>
          <p:nvPr/>
        </p:nvGrpSpPr>
        <p:grpSpPr>
          <a:xfrm>
            <a:off x="2412300" y="600750"/>
            <a:ext cx="4167000" cy="3942000"/>
            <a:chOff x="2412300" y="600750"/>
            <a:chExt cx="4167000" cy="3942000"/>
          </a:xfrm>
        </p:grpSpPr>
        <p:sp>
          <p:nvSpPr>
            <p:cNvPr id="5280" name="Google Shape;5280;p444"/>
            <p:cNvSpPr/>
            <p:nvPr/>
          </p:nvSpPr>
          <p:spPr>
            <a:xfrm>
              <a:off x="2412300" y="600750"/>
              <a:ext cx="4167000" cy="3942000"/>
            </a:xfrm>
            <a:prstGeom prst="roundRect">
              <a:avLst>
                <a:gd fmla="val 9459" name="adj"/>
              </a:avLst>
            </a:prstGeom>
            <a:noFill/>
            <a:ln cap="flat" cmpd="sng" w="9525">
              <a:solidFill>
                <a:srgbClr val="4A86E8"/>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3" name="Google Shape;5283;p444"/>
            <p:cNvPicPr preferRelativeResize="0"/>
            <p:nvPr/>
          </p:nvPicPr>
          <p:blipFill>
            <a:blip r:embed="rId6">
              <a:alphaModFix/>
            </a:blip>
            <a:stretch>
              <a:fillRect/>
            </a:stretch>
          </p:blipFill>
          <p:spPr>
            <a:xfrm>
              <a:off x="4704975" y="2056925"/>
              <a:ext cx="590550" cy="685050"/>
            </a:xfrm>
            <a:prstGeom prst="rect">
              <a:avLst/>
            </a:prstGeom>
            <a:noFill/>
            <a:ln>
              <a:noFill/>
            </a:ln>
          </p:spPr>
        </p:pic>
        <p:pic>
          <p:nvPicPr>
            <p:cNvPr id="5284" name="Google Shape;5284;p444"/>
            <p:cNvPicPr preferRelativeResize="0"/>
            <p:nvPr/>
          </p:nvPicPr>
          <p:blipFill rotWithShape="1">
            <a:blip r:embed="rId7">
              <a:alphaModFix/>
            </a:blip>
            <a:srcRect b="7450" l="0" r="0" t="0"/>
            <a:stretch/>
          </p:blipFill>
          <p:spPr>
            <a:xfrm>
              <a:off x="3639575" y="2092750"/>
              <a:ext cx="865650" cy="600850"/>
            </a:xfrm>
            <a:prstGeom prst="rect">
              <a:avLst/>
            </a:prstGeom>
            <a:noFill/>
            <a:ln>
              <a:noFill/>
            </a:ln>
          </p:spPr>
        </p:pic>
        <p:pic>
          <p:nvPicPr>
            <p:cNvPr id="5285" name="Google Shape;5285;p444"/>
            <p:cNvPicPr preferRelativeResize="0"/>
            <p:nvPr/>
          </p:nvPicPr>
          <p:blipFill>
            <a:blip r:embed="rId8">
              <a:alphaModFix/>
            </a:blip>
            <a:stretch>
              <a:fillRect/>
            </a:stretch>
          </p:blipFill>
          <p:spPr>
            <a:xfrm>
              <a:off x="2745825" y="3138900"/>
              <a:ext cx="1315302" cy="685050"/>
            </a:xfrm>
            <a:prstGeom prst="rect">
              <a:avLst/>
            </a:prstGeom>
            <a:noFill/>
            <a:ln>
              <a:noFill/>
            </a:ln>
          </p:spPr>
        </p:pic>
        <p:pic>
          <p:nvPicPr>
            <p:cNvPr id="5286" name="Google Shape;5286;p444"/>
            <p:cNvPicPr preferRelativeResize="0"/>
            <p:nvPr/>
          </p:nvPicPr>
          <p:blipFill>
            <a:blip r:embed="rId9">
              <a:alphaModFix/>
            </a:blip>
            <a:stretch>
              <a:fillRect/>
            </a:stretch>
          </p:blipFill>
          <p:spPr>
            <a:xfrm>
              <a:off x="3611678" y="3936576"/>
              <a:ext cx="2093399" cy="400199"/>
            </a:xfrm>
            <a:prstGeom prst="rect">
              <a:avLst/>
            </a:prstGeom>
            <a:noFill/>
            <a:ln>
              <a:noFill/>
            </a:ln>
          </p:spPr>
        </p:pic>
        <p:pic>
          <p:nvPicPr>
            <p:cNvPr id="5287" name="Google Shape;5287;p444"/>
            <p:cNvPicPr preferRelativeResize="0"/>
            <p:nvPr/>
          </p:nvPicPr>
          <p:blipFill>
            <a:blip r:embed="rId10">
              <a:alphaModFix/>
            </a:blip>
            <a:stretch>
              <a:fillRect/>
            </a:stretch>
          </p:blipFill>
          <p:spPr>
            <a:xfrm>
              <a:off x="5024436" y="3156803"/>
              <a:ext cx="1205991" cy="649225"/>
            </a:xfrm>
            <a:prstGeom prst="rect">
              <a:avLst/>
            </a:prstGeom>
            <a:noFill/>
            <a:ln>
              <a:noFill/>
            </a:ln>
          </p:spPr>
        </p:pic>
        <p:pic>
          <p:nvPicPr>
            <p:cNvPr id="5288" name="Google Shape;5288;p444"/>
            <p:cNvPicPr preferRelativeResize="0"/>
            <p:nvPr/>
          </p:nvPicPr>
          <p:blipFill>
            <a:blip r:embed="rId11">
              <a:alphaModFix/>
            </a:blip>
            <a:stretch>
              <a:fillRect/>
            </a:stretch>
          </p:blipFill>
          <p:spPr>
            <a:xfrm>
              <a:off x="3558353" y="687875"/>
              <a:ext cx="687727" cy="685050"/>
            </a:xfrm>
            <a:prstGeom prst="rect">
              <a:avLst/>
            </a:prstGeom>
            <a:noFill/>
            <a:ln>
              <a:noFill/>
            </a:ln>
          </p:spPr>
        </p:pic>
        <p:pic>
          <p:nvPicPr>
            <p:cNvPr id="5289" name="Google Shape;5289;p444"/>
            <p:cNvPicPr preferRelativeResize="0"/>
            <p:nvPr/>
          </p:nvPicPr>
          <p:blipFill>
            <a:blip r:embed="rId12">
              <a:alphaModFix/>
            </a:blip>
            <a:stretch>
              <a:fillRect/>
            </a:stretch>
          </p:blipFill>
          <p:spPr>
            <a:xfrm>
              <a:off x="4383417" y="789732"/>
              <a:ext cx="1052100" cy="481340"/>
            </a:xfrm>
            <a:prstGeom prst="rect">
              <a:avLst/>
            </a:prstGeom>
            <a:noFill/>
            <a:ln>
              <a:noFill/>
            </a:ln>
          </p:spPr>
        </p:pic>
      </p:grpSp>
      <p:cxnSp>
        <p:nvCxnSpPr>
          <p:cNvPr id="5290" name="Google Shape;5290;p444"/>
          <p:cNvCxnSpPr>
            <a:stCxn id="5280" idx="3"/>
            <a:endCxn id="5291" idx="1"/>
          </p:cNvCxnSpPr>
          <p:nvPr/>
        </p:nvCxnSpPr>
        <p:spPr>
          <a:xfrm flipH="1" rot="10800000">
            <a:off x="6579300" y="2570250"/>
            <a:ext cx="969000" cy="1500"/>
          </a:xfrm>
          <a:prstGeom prst="straightConnector1">
            <a:avLst/>
          </a:prstGeom>
          <a:noFill/>
          <a:ln cap="flat" cmpd="sng" w="9525">
            <a:solidFill>
              <a:schemeClr val="dk2"/>
            </a:solidFill>
            <a:prstDash val="solid"/>
            <a:round/>
            <a:headEnd len="med" w="med" type="none"/>
            <a:tailEnd len="med" w="med" type="triangle"/>
          </a:ln>
        </p:spPr>
      </p:cxnSp>
      <p:grpSp>
        <p:nvGrpSpPr>
          <p:cNvPr id="5292" name="Google Shape;5292;p444"/>
          <p:cNvGrpSpPr/>
          <p:nvPr/>
        </p:nvGrpSpPr>
        <p:grpSpPr>
          <a:xfrm>
            <a:off x="7350675" y="2242885"/>
            <a:ext cx="1069200" cy="1006576"/>
            <a:chOff x="7350675" y="2242885"/>
            <a:chExt cx="1069200" cy="1006576"/>
          </a:xfrm>
        </p:grpSpPr>
        <p:pic>
          <p:nvPicPr>
            <p:cNvPr id="5291" name="Google Shape;5291;p444"/>
            <p:cNvPicPr preferRelativeResize="0"/>
            <p:nvPr/>
          </p:nvPicPr>
          <p:blipFill>
            <a:blip r:embed="rId13">
              <a:alphaModFix/>
            </a:blip>
            <a:stretch>
              <a:fillRect/>
            </a:stretch>
          </p:blipFill>
          <p:spPr>
            <a:xfrm>
              <a:off x="7548420" y="2242885"/>
              <a:ext cx="687726" cy="654798"/>
            </a:xfrm>
            <a:prstGeom prst="rect">
              <a:avLst/>
            </a:prstGeom>
            <a:noFill/>
            <a:ln>
              <a:noFill/>
            </a:ln>
          </p:spPr>
        </p:pic>
        <p:sp>
          <p:nvSpPr>
            <p:cNvPr id="5293" name="Google Shape;5293;p444"/>
            <p:cNvSpPr txBox="1"/>
            <p:nvPr/>
          </p:nvSpPr>
          <p:spPr>
            <a:xfrm>
              <a:off x="7350675" y="2849262"/>
              <a:ext cx="106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oogle Sans"/>
                  <a:ea typeface="Google Sans"/>
                  <a:cs typeface="Google Sans"/>
                  <a:sym typeface="Google Sans"/>
                </a:rPr>
                <a:t>ML Model</a:t>
              </a:r>
              <a:endParaRPr>
                <a:latin typeface="Google Sans"/>
                <a:ea typeface="Google Sans"/>
                <a:cs typeface="Google Sans"/>
                <a:sym typeface="Google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8"/>
                                        </p:tgtEl>
                                        <p:attrNameLst>
                                          <p:attrName>style.visibility</p:attrName>
                                        </p:attrNameLst>
                                      </p:cBhvr>
                                      <p:to>
                                        <p:strVal val="visible"/>
                                      </p:to>
                                    </p:set>
                                    <p:animEffect filter="fade" transition="in">
                                      <p:cBhvr>
                                        <p:cTn dur="1000"/>
                                        <p:tgtEl>
                                          <p:spTgt spid="5278"/>
                                        </p:tgtEl>
                                      </p:cBhvr>
                                    </p:animEffect>
                                  </p:childTnLst>
                                </p:cTn>
                              </p:par>
                              <p:par>
                                <p:cTn fill="hold" nodeType="withEffect" presetClass="entr" presetID="10" presetSubtype="0">
                                  <p:stCondLst>
                                    <p:cond delay="0"/>
                                  </p:stCondLst>
                                  <p:childTnLst>
                                    <p:set>
                                      <p:cBhvr>
                                        <p:cTn dur="1" fill="hold">
                                          <p:stCondLst>
                                            <p:cond delay="0"/>
                                          </p:stCondLst>
                                        </p:cTn>
                                        <p:tgtEl>
                                          <p:spTgt spid="5272"/>
                                        </p:tgtEl>
                                        <p:attrNameLst>
                                          <p:attrName>style.visibility</p:attrName>
                                        </p:attrNameLst>
                                      </p:cBhvr>
                                      <p:to>
                                        <p:strVal val="visible"/>
                                      </p:to>
                                    </p:set>
                                    <p:animEffect filter="fade" transition="in">
                                      <p:cBhvr>
                                        <p:cTn dur="1000"/>
                                        <p:tgtEl>
                                          <p:spTgt spid="5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9"/>
                                        </p:tgtEl>
                                        <p:attrNameLst>
                                          <p:attrName>style.visibility</p:attrName>
                                        </p:attrNameLst>
                                      </p:cBhvr>
                                      <p:to>
                                        <p:strVal val="visible"/>
                                      </p:to>
                                    </p:set>
                                    <p:animEffect filter="fade" transition="in">
                                      <p:cBhvr>
                                        <p:cTn dur="1000"/>
                                        <p:tgtEl>
                                          <p:spTgt spid="5279"/>
                                        </p:tgtEl>
                                      </p:cBhvr>
                                    </p:animEffect>
                                  </p:childTnLst>
                                </p:cTn>
                              </p:par>
                              <p:par>
                                <p:cTn fill="hold" nodeType="withEffect" presetClass="entr" presetID="10" presetSubtype="0">
                                  <p:stCondLst>
                                    <p:cond delay="0"/>
                                  </p:stCondLst>
                                  <p:childTnLst>
                                    <p:set>
                                      <p:cBhvr>
                                        <p:cTn dur="1" fill="hold">
                                          <p:stCondLst>
                                            <p:cond delay="0"/>
                                          </p:stCondLst>
                                        </p:cTn>
                                        <p:tgtEl>
                                          <p:spTgt spid="5282"/>
                                        </p:tgtEl>
                                        <p:attrNameLst>
                                          <p:attrName>style.visibility</p:attrName>
                                        </p:attrNameLst>
                                      </p:cBhvr>
                                      <p:to>
                                        <p:strVal val="visible"/>
                                      </p:to>
                                    </p:set>
                                    <p:animEffect filter="fade" transition="in">
                                      <p:cBhvr>
                                        <p:cTn dur="1000"/>
                                        <p:tgtEl>
                                          <p:spTgt spid="5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0"/>
                                        </p:tgtEl>
                                        <p:attrNameLst>
                                          <p:attrName>style.visibility</p:attrName>
                                        </p:attrNameLst>
                                      </p:cBhvr>
                                      <p:to>
                                        <p:strVal val="visible"/>
                                      </p:to>
                                    </p:set>
                                    <p:animEffect filter="fade" transition="in">
                                      <p:cBhvr>
                                        <p:cTn dur="1000"/>
                                        <p:tgtEl>
                                          <p:spTgt spid="5290"/>
                                        </p:tgtEl>
                                      </p:cBhvr>
                                    </p:animEffect>
                                  </p:childTnLst>
                                </p:cTn>
                              </p:par>
                              <p:par>
                                <p:cTn fill="hold" nodeType="withEffect" presetClass="entr" presetID="10" presetSubtype="0">
                                  <p:stCondLst>
                                    <p:cond delay="0"/>
                                  </p:stCondLst>
                                  <p:childTnLst>
                                    <p:set>
                                      <p:cBhvr>
                                        <p:cTn dur="1" fill="hold">
                                          <p:stCondLst>
                                            <p:cond delay="0"/>
                                          </p:stCondLst>
                                        </p:cTn>
                                        <p:tgtEl>
                                          <p:spTgt spid="5292"/>
                                        </p:tgtEl>
                                        <p:attrNameLst>
                                          <p:attrName>style.visibility</p:attrName>
                                        </p:attrNameLst>
                                      </p:cBhvr>
                                      <p:to>
                                        <p:strVal val="visible"/>
                                      </p:to>
                                    </p:set>
                                    <p:animEffect filter="fade" transition="in">
                                      <p:cBhvr>
                                        <p:cTn dur="1000"/>
                                        <p:tgtEl>
                                          <p:spTgt spid="5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1"/>
                                        </p:tgtEl>
                                        <p:attrNameLst>
                                          <p:attrName>style.visibility</p:attrName>
                                        </p:attrNameLst>
                                      </p:cBhvr>
                                      <p:to>
                                        <p:strVal val="visible"/>
                                      </p:to>
                                    </p:set>
                                    <p:animEffect filter="fade" transition="in">
                                      <p:cBhvr>
                                        <p:cTn dur="1000"/>
                                        <p:tgtEl>
                                          <p:spTgt spid="5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7" name="Shape 5297"/>
        <p:cNvGrpSpPr/>
        <p:nvPr/>
      </p:nvGrpSpPr>
      <p:grpSpPr>
        <a:xfrm>
          <a:off x="0" y="0"/>
          <a:ext cx="0" cy="0"/>
          <a:chOff x="0" y="0"/>
          <a:chExt cx="0" cy="0"/>
        </a:xfrm>
      </p:grpSpPr>
      <p:pic>
        <p:nvPicPr>
          <p:cNvPr id="5298" name="Google Shape;5298;p445"/>
          <p:cNvPicPr preferRelativeResize="0"/>
          <p:nvPr/>
        </p:nvPicPr>
        <p:blipFill>
          <a:blip r:embed="rId3">
            <a:alphaModFix/>
          </a:blip>
          <a:stretch>
            <a:fillRect/>
          </a:stretch>
        </p:blipFill>
        <p:spPr>
          <a:xfrm>
            <a:off x="2948675" y="1978838"/>
            <a:ext cx="1697100" cy="379520"/>
          </a:xfrm>
          <a:prstGeom prst="rect">
            <a:avLst/>
          </a:prstGeom>
          <a:noFill/>
          <a:ln>
            <a:noFill/>
          </a:ln>
        </p:spPr>
      </p:pic>
      <p:sp>
        <p:nvSpPr>
          <p:cNvPr id="5299" name="Google Shape;5299;p445"/>
          <p:cNvSpPr/>
          <p:nvPr/>
        </p:nvSpPr>
        <p:spPr>
          <a:xfrm>
            <a:off x="322275" y="1812550"/>
            <a:ext cx="8508300" cy="1192800"/>
          </a:xfrm>
          <a:prstGeom prst="roundRect">
            <a:avLst>
              <a:gd fmla="val 9897" name="adj"/>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0" name="Google Shape;5300;p445"/>
          <p:cNvPicPr preferRelativeResize="0"/>
          <p:nvPr/>
        </p:nvPicPr>
        <p:blipFill>
          <a:blip r:embed="rId4">
            <a:alphaModFix/>
          </a:blip>
          <a:stretch>
            <a:fillRect/>
          </a:stretch>
        </p:blipFill>
        <p:spPr>
          <a:xfrm>
            <a:off x="685515" y="2228300"/>
            <a:ext cx="1163523" cy="606000"/>
          </a:xfrm>
          <a:prstGeom prst="rect">
            <a:avLst/>
          </a:prstGeom>
          <a:noFill/>
          <a:ln>
            <a:noFill/>
          </a:ln>
        </p:spPr>
      </p:pic>
      <p:pic>
        <p:nvPicPr>
          <p:cNvPr id="5301" name="Google Shape;5301;p445"/>
          <p:cNvPicPr preferRelativeResize="0"/>
          <p:nvPr/>
        </p:nvPicPr>
        <p:blipFill>
          <a:blip r:embed="rId5">
            <a:alphaModFix/>
          </a:blip>
          <a:stretch>
            <a:fillRect/>
          </a:stretch>
        </p:blipFill>
        <p:spPr>
          <a:xfrm>
            <a:off x="3031706" y="2403949"/>
            <a:ext cx="1948219" cy="504650"/>
          </a:xfrm>
          <a:prstGeom prst="rect">
            <a:avLst/>
          </a:prstGeom>
          <a:noFill/>
          <a:ln>
            <a:noFill/>
          </a:ln>
        </p:spPr>
      </p:pic>
      <p:sp>
        <p:nvSpPr>
          <p:cNvPr id="5302" name="Google Shape;5302;p445"/>
          <p:cNvSpPr txBox="1"/>
          <p:nvPr/>
        </p:nvSpPr>
        <p:spPr>
          <a:xfrm>
            <a:off x="332625" y="1736350"/>
            <a:ext cx="1869300" cy="4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Open Source</a:t>
            </a:r>
            <a:endParaRPr b="1"/>
          </a:p>
        </p:txBody>
      </p:sp>
      <p:pic>
        <p:nvPicPr>
          <p:cNvPr id="5303" name="Google Shape;5303;p445"/>
          <p:cNvPicPr preferRelativeResize="0"/>
          <p:nvPr/>
        </p:nvPicPr>
        <p:blipFill>
          <a:blip r:embed="rId6">
            <a:alphaModFix/>
          </a:blip>
          <a:stretch>
            <a:fillRect/>
          </a:stretch>
        </p:blipFill>
        <p:spPr>
          <a:xfrm>
            <a:off x="2002853" y="2045812"/>
            <a:ext cx="732997" cy="659700"/>
          </a:xfrm>
          <a:prstGeom prst="rect">
            <a:avLst/>
          </a:prstGeom>
          <a:noFill/>
          <a:ln>
            <a:noFill/>
          </a:ln>
        </p:spPr>
      </p:pic>
      <p:pic>
        <p:nvPicPr>
          <p:cNvPr id="5304" name="Google Shape;5304;p445"/>
          <p:cNvPicPr preferRelativeResize="0"/>
          <p:nvPr/>
        </p:nvPicPr>
        <p:blipFill>
          <a:blip r:embed="rId7">
            <a:alphaModFix/>
          </a:blip>
          <a:stretch>
            <a:fillRect/>
          </a:stretch>
        </p:blipFill>
        <p:spPr>
          <a:xfrm>
            <a:off x="7082475" y="2485123"/>
            <a:ext cx="1568651" cy="423484"/>
          </a:xfrm>
          <a:prstGeom prst="rect">
            <a:avLst/>
          </a:prstGeom>
          <a:noFill/>
          <a:ln>
            <a:noFill/>
          </a:ln>
        </p:spPr>
      </p:pic>
      <p:pic>
        <p:nvPicPr>
          <p:cNvPr id="5305" name="Google Shape;5305;p445"/>
          <p:cNvPicPr preferRelativeResize="0"/>
          <p:nvPr/>
        </p:nvPicPr>
        <p:blipFill>
          <a:blip r:embed="rId8">
            <a:alphaModFix/>
          </a:blip>
          <a:stretch>
            <a:fillRect/>
          </a:stretch>
        </p:blipFill>
        <p:spPr>
          <a:xfrm>
            <a:off x="7252480" y="1903751"/>
            <a:ext cx="1371145" cy="529701"/>
          </a:xfrm>
          <a:prstGeom prst="rect">
            <a:avLst/>
          </a:prstGeom>
          <a:noFill/>
          <a:ln>
            <a:noFill/>
          </a:ln>
        </p:spPr>
      </p:pic>
      <p:pic>
        <p:nvPicPr>
          <p:cNvPr id="5306" name="Google Shape;5306;p445"/>
          <p:cNvPicPr preferRelativeResize="0"/>
          <p:nvPr/>
        </p:nvPicPr>
        <p:blipFill>
          <a:blip r:embed="rId9">
            <a:alphaModFix/>
          </a:blip>
          <a:stretch>
            <a:fillRect/>
          </a:stretch>
        </p:blipFill>
        <p:spPr>
          <a:xfrm>
            <a:off x="5226033" y="2266076"/>
            <a:ext cx="1610342" cy="780375"/>
          </a:xfrm>
          <a:prstGeom prst="rect">
            <a:avLst/>
          </a:prstGeom>
          <a:noFill/>
          <a:ln>
            <a:noFill/>
          </a:ln>
        </p:spPr>
      </p:pic>
      <p:pic>
        <p:nvPicPr>
          <p:cNvPr id="5307" name="Google Shape;5307;p445"/>
          <p:cNvPicPr preferRelativeResize="0"/>
          <p:nvPr/>
        </p:nvPicPr>
        <p:blipFill>
          <a:blip r:embed="rId10">
            <a:alphaModFix/>
          </a:blip>
          <a:stretch>
            <a:fillRect/>
          </a:stretch>
        </p:blipFill>
        <p:spPr>
          <a:xfrm>
            <a:off x="5770950" y="1945547"/>
            <a:ext cx="828675" cy="446100"/>
          </a:xfrm>
          <a:prstGeom prst="rect">
            <a:avLst/>
          </a:prstGeom>
          <a:noFill/>
          <a:ln>
            <a:noFill/>
          </a:ln>
        </p:spPr>
      </p:pic>
      <p:sp>
        <p:nvSpPr>
          <p:cNvPr id="5308" name="Google Shape;5308;p445"/>
          <p:cNvSpPr/>
          <p:nvPr/>
        </p:nvSpPr>
        <p:spPr>
          <a:xfrm>
            <a:off x="322275" y="3184150"/>
            <a:ext cx="8508300" cy="1192800"/>
          </a:xfrm>
          <a:prstGeom prst="roundRect">
            <a:avLst>
              <a:gd fmla="val 9897" name="adj"/>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45"/>
          <p:cNvSpPr/>
          <p:nvPr/>
        </p:nvSpPr>
        <p:spPr>
          <a:xfrm>
            <a:off x="322275" y="440950"/>
            <a:ext cx="8508300" cy="1192800"/>
          </a:xfrm>
          <a:prstGeom prst="roundRect">
            <a:avLst>
              <a:gd fmla="val 9897" name="adj"/>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0" name="Google Shape;5310;p445"/>
          <p:cNvPicPr preferRelativeResize="0"/>
          <p:nvPr/>
        </p:nvPicPr>
        <p:blipFill>
          <a:blip r:embed="rId11">
            <a:alphaModFix/>
          </a:blip>
          <a:stretch>
            <a:fillRect/>
          </a:stretch>
        </p:blipFill>
        <p:spPr>
          <a:xfrm>
            <a:off x="1466990" y="3590787"/>
            <a:ext cx="2416870" cy="379525"/>
          </a:xfrm>
          <a:prstGeom prst="rect">
            <a:avLst/>
          </a:prstGeom>
          <a:noFill/>
          <a:ln>
            <a:noFill/>
          </a:ln>
        </p:spPr>
      </p:pic>
      <p:pic>
        <p:nvPicPr>
          <p:cNvPr id="5311" name="Google Shape;5311;p445"/>
          <p:cNvPicPr preferRelativeResize="0"/>
          <p:nvPr/>
        </p:nvPicPr>
        <p:blipFill>
          <a:blip r:embed="rId12">
            <a:alphaModFix/>
          </a:blip>
          <a:stretch>
            <a:fillRect/>
          </a:stretch>
        </p:blipFill>
        <p:spPr>
          <a:xfrm>
            <a:off x="3844675" y="3320163"/>
            <a:ext cx="1652350" cy="849770"/>
          </a:xfrm>
          <a:prstGeom prst="rect">
            <a:avLst/>
          </a:prstGeom>
          <a:noFill/>
          <a:ln>
            <a:noFill/>
          </a:ln>
        </p:spPr>
      </p:pic>
      <p:pic>
        <p:nvPicPr>
          <p:cNvPr id="5312" name="Google Shape;5312;p445"/>
          <p:cNvPicPr preferRelativeResize="0"/>
          <p:nvPr/>
        </p:nvPicPr>
        <p:blipFill>
          <a:blip r:embed="rId13">
            <a:alphaModFix/>
          </a:blip>
          <a:stretch>
            <a:fillRect/>
          </a:stretch>
        </p:blipFill>
        <p:spPr>
          <a:xfrm>
            <a:off x="5600113" y="3506225"/>
            <a:ext cx="1652374" cy="477650"/>
          </a:xfrm>
          <a:prstGeom prst="rect">
            <a:avLst/>
          </a:prstGeom>
          <a:noFill/>
          <a:ln>
            <a:noFill/>
          </a:ln>
        </p:spPr>
      </p:pic>
      <p:pic>
        <p:nvPicPr>
          <p:cNvPr id="5313" name="Google Shape;5313;p445"/>
          <p:cNvPicPr preferRelativeResize="0"/>
          <p:nvPr/>
        </p:nvPicPr>
        <p:blipFill>
          <a:blip r:embed="rId14">
            <a:alphaModFix/>
          </a:blip>
          <a:stretch>
            <a:fillRect/>
          </a:stretch>
        </p:blipFill>
        <p:spPr>
          <a:xfrm>
            <a:off x="1238078" y="1143681"/>
            <a:ext cx="2045016" cy="423475"/>
          </a:xfrm>
          <a:prstGeom prst="rect">
            <a:avLst/>
          </a:prstGeom>
          <a:noFill/>
          <a:ln>
            <a:noFill/>
          </a:ln>
        </p:spPr>
      </p:pic>
      <p:pic>
        <p:nvPicPr>
          <p:cNvPr id="5314" name="Google Shape;5314;p445"/>
          <p:cNvPicPr preferRelativeResize="0"/>
          <p:nvPr/>
        </p:nvPicPr>
        <p:blipFill>
          <a:blip r:embed="rId15">
            <a:alphaModFix/>
          </a:blip>
          <a:stretch>
            <a:fillRect/>
          </a:stretch>
        </p:blipFill>
        <p:spPr>
          <a:xfrm>
            <a:off x="2201925" y="575255"/>
            <a:ext cx="1086948" cy="446099"/>
          </a:xfrm>
          <a:prstGeom prst="rect">
            <a:avLst/>
          </a:prstGeom>
          <a:noFill/>
          <a:ln>
            <a:noFill/>
          </a:ln>
        </p:spPr>
      </p:pic>
      <p:sp>
        <p:nvSpPr>
          <p:cNvPr id="5315" name="Google Shape;5315;p445"/>
          <p:cNvSpPr txBox="1"/>
          <p:nvPr/>
        </p:nvSpPr>
        <p:spPr>
          <a:xfrm>
            <a:off x="332625" y="364750"/>
            <a:ext cx="1869300" cy="4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Proprietary</a:t>
            </a:r>
            <a:endParaRPr b="1"/>
          </a:p>
        </p:txBody>
      </p:sp>
      <p:sp>
        <p:nvSpPr>
          <p:cNvPr id="5316" name="Google Shape;5316;p445"/>
          <p:cNvSpPr txBox="1"/>
          <p:nvPr/>
        </p:nvSpPr>
        <p:spPr>
          <a:xfrm>
            <a:off x="332625" y="3107950"/>
            <a:ext cx="1869300" cy="44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Cloud</a:t>
            </a:r>
            <a:endParaRPr b="1"/>
          </a:p>
        </p:txBody>
      </p:sp>
      <p:pic>
        <p:nvPicPr>
          <p:cNvPr id="5317" name="Google Shape;5317;p445"/>
          <p:cNvPicPr preferRelativeResize="0"/>
          <p:nvPr/>
        </p:nvPicPr>
        <p:blipFill rotWithShape="1">
          <a:blip r:embed="rId16">
            <a:alphaModFix/>
          </a:blip>
          <a:srcRect b="38855" l="0" r="0" t="34810"/>
          <a:stretch/>
        </p:blipFill>
        <p:spPr>
          <a:xfrm>
            <a:off x="3521235" y="810849"/>
            <a:ext cx="2011440" cy="529700"/>
          </a:xfrm>
          <a:prstGeom prst="rect">
            <a:avLst/>
          </a:prstGeom>
          <a:noFill/>
          <a:ln>
            <a:noFill/>
          </a:ln>
        </p:spPr>
      </p:pic>
      <p:pic>
        <p:nvPicPr>
          <p:cNvPr id="5318" name="Google Shape;5318;p445"/>
          <p:cNvPicPr preferRelativeResize="0"/>
          <p:nvPr/>
        </p:nvPicPr>
        <p:blipFill>
          <a:blip r:embed="rId17">
            <a:alphaModFix/>
          </a:blip>
          <a:stretch>
            <a:fillRect/>
          </a:stretch>
        </p:blipFill>
        <p:spPr>
          <a:xfrm>
            <a:off x="5380113" y="729606"/>
            <a:ext cx="1610350" cy="1043069"/>
          </a:xfrm>
          <a:prstGeom prst="rect">
            <a:avLst/>
          </a:prstGeom>
          <a:noFill/>
          <a:ln>
            <a:noFill/>
          </a:ln>
        </p:spPr>
      </p:pic>
      <p:pic>
        <p:nvPicPr>
          <p:cNvPr id="5319" name="Google Shape;5319;p445"/>
          <p:cNvPicPr preferRelativeResize="0"/>
          <p:nvPr/>
        </p:nvPicPr>
        <p:blipFill>
          <a:blip r:embed="rId18">
            <a:alphaModFix/>
          </a:blip>
          <a:stretch>
            <a:fillRect/>
          </a:stretch>
        </p:blipFill>
        <p:spPr>
          <a:xfrm>
            <a:off x="6990456" y="863961"/>
            <a:ext cx="1399818" cy="42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3" name="Shape 5323"/>
        <p:cNvGrpSpPr/>
        <p:nvPr/>
      </p:nvGrpSpPr>
      <p:grpSpPr>
        <a:xfrm>
          <a:off x="0" y="0"/>
          <a:ext cx="0" cy="0"/>
          <a:chOff x="0" y="0"/>
          <a:chExt cx="0" cy="0"/>
        </a:xfrm>
      </p:grpSpPr>
      <p:pic>
        <p:nvPicPr>
          <p:cNvPr id="5324" name="Google Shape;5324;p446"/>
          <p:cNvPicPr preferRelativeResize="0"/>
          <p:nvPr/>
        </p:nvPicPr>
        <p:blipFill>
          <a:blip r:embed="rId3">
            <a:alphaModFix/>
          </a:blip>
          <a:stretch>
            <a:fillRect/>
          </a:stretch>
        </p:blipFill>
        <p:spPr>
          <a:xfrm>
            <a:off x="1101900" y="45875"/>
            <a:ext cx="6940200" cy="4625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8" name="Shape 5328"/>
        <p:cNvGrpSpPr/>
        <p:nvPr/>
      </p:nvGrpSpPr>
      <p:grpSpPr>
        <a:xfrm>
          <a:off x="0" y="0"/>
          <a:ext cx="0" cy="0"/>
          <a:chOff x="0" y="0"/>
          <a:chExt cx="0" cy="0"/>
        </a:xfrm>
      </p:grpSpPr>
      <p:pic>
        <p:nvPicPr>
          <p:cNvPr id="5329" name="Google Shape;5329;p447"/>
          <p:cNvPicPr preferRelativeResize="0"/>
          <p:nvPr/>
        </p:nvPicPr>
        <p:blipFill>
          <a:blip r:embed="rId3">
            <a:alphaModFix/>
          </a:blip>
          <a:stretch>
            <a:fillRect/>
          </a:stretch>
        </p:blipFill>
        <p:spPr>
          <a:xfrm>
            <a:off x="152400" y="152400"/>
            <a:ext cx="8839201" cy="1232767"/>
          </a:xfrm>
          <a:prstGeom prst="rect">
            <a:avLst/>
          </a:prstGeom>
          <a:noFill/>
          <a:ln>
            <a:noFill/>
          </a:ln>
        </p:spPr>
      </p:pic>
      <p:pic>
        <p:nvPicPr>
          <p:cNvPr id="5330" name="Google Shape;5330;p447"/>
          <p:cNvPicPr preferRelativeResize="0"/>
          <p:nvPr/>
        </p:nvPicPr>
        <p:blipFill>
          <a:blip r:embed="rId4">
            <a:alphaModFix/>
          </a:blip>
          <a:stretch>
            <a:fillRect/>
          </a:stretch>
        </p:blipFill>
        <p:spPr>
          <a:xfrm>
            <a:off x="152400" y="1537567"/>
            <a:ext cx="8839201" cy="3226049"/>
          </a:xfrm>
          <a:prstGeom prst="rect">
            <a:avLst/>
          </a:prstGeom>
          <a:noFill/>
          <a:ln>
            <a:noFill/>
          </a:ln>
        </p:spPr>
      </p:pic>
      <p:sp>
        <p:nvSpPr>
          <p:cNvPr id="5331" name="Google Shape;5331;p447"/>
          <p:cNvSpPr/>
          <p:nvPr/>
        </p:nvSpPr>
        <p:spPr>
          <a:xfrm>
            <a:off x="3171987" y="3749681"/>
            <a:ext cx="882000" cy="2013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47"/>
          <p:cNvSpPr/>
          <p:nvPr/>
        </p:nvSpPr>
        <p:spPr>
          <a:xfrm>
            <a:off x="2756225" y="3950975"/>
            <a:ext cx="1019400" cy="1626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447"/>
          <p:cNvSpPr/>
          <p:nvPr/>
        </p:nvSpPr>
        <p:spPr>
          <a:xfrm>
            <a:off x="5640127" y="3936850"/>
            <a:ext cx="325500" cy="2013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47"/>
          <p:cNvSpPr/>
          <p:nvPr/>
        </p:nvSpPr>
        <p:spPr>
          <a:xfrm>
            <a:off x="1337274" y="4459150"/>
            <a:ext cx="769200" cy="2013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47"/>
          <p:cNvSpPr/>
          <p:nvPr/>
        </p:nvSpPr>
        <p:spPr>
          <a:xfrm>
            <a:off x="2562290" y="4459150"/>
            <a:ext cx="1627800" cy="2013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47"/>
          <p:cNvSpPr/>
          <p:nvPr/>
        </p:nvSpPr>
        <p:spPr>
          <a:xfrm>
            <a:off x="1606447" y="4113675"/>
            <a:ext cx="2329200" cy="2013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47"/>
          <p:cNvSpPr/>
          <p:nvPr/>
        </p:nvSpPr>
        <p:spPr>
          <a:xfrm>
            <a:off x="1612371" y="3199275"/>
            <a:ext cx="1311000" cy="2013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47"/>
          <p:cNvSpPr/>
          <p:nvPr/>
        </p:nvSpPr>
        <p:spPr>
          <a:xfrm>
            <a:off x="379775" y="3548375"/>
            <a:ext cx="1342200" cy="2013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pic>
        <p:nvPicPr>
          <p:cNvPr id="5343" name="Google Shape;5343;p448"/>
          <p:cNvPicPr preferRelativeResize="0"/>
          <p:nvPr/>
        </p:nvPicPr>
        <p:blipFill>
          <a:blip r:embed="rId3">
            <a:alphaModFix/>
          </a:blip>
          <a:stretch>
            <a:fillRect/>
          </a:stretch>
        </p:blipFill>
        <p:spPr>
          <a:xfrm>
            <a:off x="152400" y="152400"/>
            <a:ext cx="8839201" cy="1236796"/>
          </a:xfrm>
          <a:prstGeom prst="rect">
            <a:avLst/>
          </a:prstGeom>
          <a:noFill/>
          <a:ln>
            <a:noFill/>
          </a:ln>
        </p:spPr>
      </p:pic>
      <p:pic>
        <p:nvPicPr>
          <p:cNvPr id="5344" name="Google Shape;5344;p448"/>
          <p:cNvPicPr preferRelativeResize="0"/>
          <p:nvPr/>
        </p:nvPicPr>
        <p:blipFill>
          <a:blip r:embed="rId4">
            <a:alphaModFix/>
          </a:blip>
          <a:stretch>
            <a:fillRect/>
          </a:stretch>
        </p:blipFill>
        <p:spPr>
          <a:xfrm>
            <a:off x="152400" y="1541596"/>
            <a:ext cx="8474503" cy="3449504"/>
          </a:xfrm>
          <a:prstGeom prst="rect">
            <a:avLst/>
          </a:prstGeom>
          <a:noFill/>
          <a:ln>
            <a:noFill/>
          </a:ln>
        </p:spPr>
      </p:pic>
      <p:sp>
        <p:nvSpPr>
          <p:cNvPr id="5345" name="Google Shape;5345;p448"/>
          <p:cNvSpPr/>
          <p:nvPr/>
        </p:nvSpPr>
        <p:spPr>
          <a:xfrm>
            <a:off x="3420574" y="1766864"/>
            <a:ext cx="952800" cy="1656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48"/>
          <p:cNvSpPr/>
          <p:nvPr/>
        </p:nvSpPr>
        <p:spPr>
          <a:xfrm>
            <a:off x="4513325" y="1942950"/>
            <a:ext cx="996600" cy="1656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448"/>
          <p:cNvSpPr/>
          <p:nvPr/>
        </p:nvSpPr>
        <p:spPr>
          <a:xfrm>
            <a:off x="3920722" y="3513550"/>
            <a:ext cx="1305000" cy="1656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48"/>
          <p:cNvSpPr/>
          <p:nvPr/>
        </p:nvSpPr>
        <p:spPr>
          <a:xfrm>
            <a:off x="1282573" y="3689625"/>
            <a:ext cx="640500" cy="165600"/>
          </a:xfrm>
          <a:prstGeom prst="rect">
            <a:avLst/>
          </a:prstGeom>
          <a:solidFill>
            <a:srgbClr val="FBBC05">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48"/>
          <p:cNvSpPr/>
          <p:nvPr/>
        </p:nvSpPr>
        <p:spPr>
          <a:xfrm>
            <a:off x="1760350" y="2126307"/>
            <a:ext cx="1192500" cy="1656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48"/>
          <p:cNvSpPr/>
          <p:nvPr/>
        </p:nvSpPr>
        <p:spPr>
          <a:xfrm>
            <a:off x="1291293" y="2301625"/>
            <a:ext cx="1910400" cy="1656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48"/>
          <p:cNvSpPr/>
          <p:nvPr/>
        </p:nvSpPr>
        <p:spPr>
          <a:xfrm>
            <a:off x="2828677" y="3685075"/>
            <a:ext cx="1498200" cy="165600"/>
          </a:xfrm>
          <a:prstGeom prst="rect">
            <a:avLst/>
          </a:prstGeom>
          <a:solidFill>
            <a:srgbClr val="4285F4">
              <a:alpha val="294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5" name="Shape 5355"/>
        <p:cNvGrpSpPr/>
        <p:nvPr/>
      </p:nvGrpSpPr>
      <p:grpSpPr>
        <a:xfrm>
          <a:off x="0" y="0"/>
          <a:ext cx="0" cy="0"/>
          <a:chOff x="0" y="0"/>
          <a:chExt cx="0" cy="0"/>
        </a:xfrm>
      </p:grpSpPr>
      <p:sp>
        <p:nvSpPr>
          <p:cNvPr id="5356" name="Google Shape;5356;p449"/>
          <p:cNvSpPr txBox="1"/>
          <p:nvPr>
            <p:ph type="title"/>
          </p:nvPr>
        </p:nvSpPr>
        <p:spPr>
          <a:xfrm>
            <a:off x="298600" y="132675"/>
            <a:ext cx="80643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Google Sans"/>
                <a:ea typeface="Google Sans"/>
                <a:cs typeface="Google Sans"/>
                <a:sym typeface="Google Sans"/>
              </a:rPr>
              <a:t>Making Open Source Easier</a:t>
            </a:r>
            <a:endParaRPr sz="2800">
              <a:latin typeface="Google Sans"/>
              <a:ea typeface="Google Sans"/>
              <a:cs typeface="Google Sans"/>
              <a:sym typeface="Google Sans"/>
            </a:endParaRPr>
          </a:p>
        </p:txBody>
      </p:sp>
      <p:pic>
        <p:nvPicPr>
          <p:cNvPr id="5357" name="Google Shape;5357;p449"/>
          <p:cNvPicPr preferRelativeResize="0"/>
          <p:nvPr/>
        </p:nvPicPr>
        <p:blipFill>
          <a:blip r:embed="rId3">
            <a:alphaModFix/>
          </a:blip>
          <a:stretch>
            <a:fillRect/>
          </a:stretch>
        </p:blipFill>
        <p:spPr>
          <a:xfrm>
            <a:off x="2244537" y="1333893"/>
            <a:ext cx="918876" cy="478575"/>
          </a:xfrm>
          <a:prstGeom prst="rect">
            <a:avLst/>
          </a:prstGeom>
          <a:noFill/>
          <a:ln>
            <a:noFill/>
          </a:ln>
        </p:spPr>
      </p:pic>
      <p:pic>
        <p:nvPicPr>
          <p:cNvPr id="5358" name="Google Shape;5358;p449"/>
          <p:cNvPicPr preferRelativeResize="0"/>
          <p:nvPr/>
        </p:nvPicPr>
        <p:blipFill>
          <a:blip r:embed="rId4">
            <a:alphaModFix/>
          </a:blip>
          <a:stretch>
            <a:fillRect/>
          </a:stretch>
        </p:blipFill>
        <p:spPr>
          <a:xfrm>
            <a:off x="5138496" y="988863"/>
            <a:ext cx="1641975" cy="1063567"/>
          </a:xfrm>
          <a:prstGeom prst="rect">
            <a:avLst/>
          </a:prstGeom>
          <a:noFill/>
          <a:ln>
            <a:noFill/>
          </a:ln>
        </p:spPr>
      </p:pic>
      <p:pic>
        <p:nvPicPr>
          <p:cNvPr id="5359" name="Google Shape;5359;p449"/>
          <p:cNvPicPr preferRelativeResize="0"/>
          <p:nvPr/>
        </p:nvPicPr>
        <p:blipFill>
          <a:blip r:embed="rId5">
            <a:alphaModFix/>
          </a:blip>
          <a:stretch>
            <a:fillRect/>
          </a:stretch>
        </p:blipFill>
        <p:spPr>
          <a:xfrm>
            <a:off x="1949255" y="4172050"/>
            <a:ext cx="1219918" cy="591175"/>
          </a:xfrm>
          <a:prstGeom prst="rect">
            <a:avLst/>
          </a:prstGeom>
          <a:noFill/>
          <a:ln>
            <a:noFill/>
          </a:ln>
        </p:spPr>
      </p:pic>
      <p:pic>
        <p:nvPicPr>
          <p:cNvPr id="5360" name="Google Shape;5360;p449"/>
          <p:cNvPicPr preferRelativeResize="0"/>
          <p:nvPr/>
        </p:nvPicPr>
        <p:blipFill rotWithShape="1">
          <a:blip r:embed="rId6">
            <a:alphaModFix/>
          </a:blip>
          <a:srcRect b="34178" l="0" r="0" t="34392"/>
          <a:stretch/>
        </p:blipFill>
        <p:spPr>
          <a:xfrm>
            <a:off x="5213977" y="4191350"/>
            <a:ext cx="1880949" cy="591175"/>
          </a:xfrm>
          <a:prstGeom prst="rect">
            <a:avLst/>
          </a:prstGeom>
          <a:noFill/>
          <a:ln>
            <a:noFill/>
          </a:ln>
        </p:spPr>
      </p:pic>
      <p:pic>
        <p:nvPicPr>
          <p:cNvPr id="5361" name="Google Shape;5361;p449"/>
          <p:cNvPicPr preferRelativeResize="0"/>
          <p:nvPr/>
        </p:nvPicPr>
        <p:blipFill>
          <a:blip r:embed="rId7">
            <a:alphaModFix/>
          </a:blip>
          <a:stretch>
            <a:fillRect/>
          </a:stretch>
        </p:blipFill>
        <p:spPr>
          <a:xfrm>
            <a:off x="1409750" y="2430212"/>
            <a:ext cx="1753675" cy="454275"/>
          </a:xfrm>
          <a:prstGeom prst="rect">
            <a:avLst/>
          </a:prstGeom>
          <a:noFill/>
          <a:ln>
            <a:noFill/>
          </a:ln>
        </p:spPr>
      </p:pic>
      <p:pic>
        <p:nvPicPr>
          <p:cNvPr id="5362" name="Google Shape;5362;p449"/>
          <p:cNvPicPr preferRelativeResize="0"/>
          <p:nvPr/>
        </p:nvPicPr>
        <p:blipFill>
          <a:blip r:embed="rId8">
            <a:alphaModFix/>
          </a:blip>
          <a:stretch>
            <a:fillRect/>
          </a:stretch>
        </p:blipFill>
        <p:spPr>
          <a:xfrm>
            <a:off x="5157724" y="2386475"/>
            <a:ext cx="2098976" cy="329603"/>
          </a:xfrm>
          <a:prstGeom prst="rect">
            <a:avLst/>
          </a:prstGeom>
          <a:noFill/>
          <a:ln>
            <a:noFill/>
          </a:ln>
        </p:spPr>
      </p:pic>
      <p:pic>
        <p:nvPicPr>
          <p:cNvPr id="5363" name="Google Shape;5363;p449"/>
          <p:cNvPicPr preferRelativeResize="0"/>
          <p:nvPr/>
        </p:nvPicPr>
        <p:blipFill>
          <a:blip r:embed="rId9">
            <a:alphaModFix/>
          </a:blip>
          <a:stretch>
            <a:fillRect/>
          </a:stretch>
        </p:blipFill>
        <p:spPr>
          <a:xfrm>
            <a:off x="5234650" y="2631786"/>
            <a:ext cx="1149565" cy="591175"/>
          </a:xfrm>
          <a:prstGeom prst="rect">
            <a:avLst/>
          </a:prstGeom>
          <a:noFill/>
          <a:ln>
            <a:noFill/>
          </a:ln>
        </p:spPr>
      </p:pic>
      <p:pic>
        <p:nvPicPr>
          <p:cNvPr id="5364" name="Google Shape;5364;p449"/>
          <p:cNvPicPr preferRelativeResize="0"/>
          <p:nvPr/>
        </p:nvPicPr>
        <p:blipFill>
          <a:blip r:embed="rId10">
            <a:alphaModFix/>
          </a:blip>
          <a:stretch>
            <a:fillRect/>
          </a:stretch>
        </p:blipFill>
        <p:spPr>
          <a:xfrm>
            <a:off x="6215450" y="2776875"/>
            <a:ext cx="1041251" cy="301000"/>
          </a:xfrm>
          <a:prstGeom prst="rect">
            <a:avLst/>
          </a:prstGeom>
          <a:noFill/>
          <a:ln>
            <a:noFill/>
          </a:ln>
        </p:spPr>
      </p:pic>
      <p:cxnSp>
        <p:nvCxnSpPr>
          <p:cNvPr id="5365" name="Google Shape;5365;p449"/>
          <p:cNvCxnSpPr/>
          <p:nvPr/>
        </p:nvCxnSpPr>
        <p:spPr>
          <a:xfrm>
            <a:off x="3572974" y="1625606"/>
            <a:ext cx="1237200" cy="0"/>
          </a:xfrm>
          <a:prstGeom prst="straightConnector1">
            <a:avLst/>
          </a:prstGeom>
          <a:noFill/>
          <a:ln cap="flat" cmpd="sng" w="28575">
            <a:solidFill>
              <a:schemeClr val="dk2"/>
            </a:solidFill>
            <a:prstDash val="solid"/>
            <a:round/>
            <a:headEnd len="med" w="med" type="none"/>
            <a:tailEnd len="med" w="med" type="triangle"/>
          </a:ln>
        </p:spPr>
      </p:cxnSp>
      <p:pic>
        <p:nvPicPr>
          <p:cNvPr id="5366" name="Google Shape;5366;p449"/>
          <p:cNvPicPr preferRelativeResize="0"/>
          <p:nvPr/>
        </p:nvPicPr>
        <p:blipFill>
          <a:blip r:embed="rId11">
            <a:alphaModFix/>
          </a:blip>
          <a:stretch>
            <a:fillRect/>
          </a:stretch>
        </p:blipFill>
        <p:spPr>
          <a:xfrm>
            <a:off x="2173884" y="3268872"/>
            <a:ext cx="989541" cy="659700"/>
          </a:xfrm>
          <a:prstGeom prst="rect">
            <a:avLst/>
          </a:prstGeom>
          <a:noFill/>
          <a:ln>
            <a:noFill/>
          </a:ln>
        </p:spPr>
      </p:pic>
      <p:cxnSp>
        <p:nvCxnSpPr>
          <p:cNvPr id="5367" name="Google Shape;5367;p449"/>
          <p:cNvCxnSpPr/>
          <p:nvPr/>
        </p:nvCxnSpPr>
        <p:spPr>
          <a:xfrm>
            <a:off x="3572974" y="1724756"/>
            <a:ext cx="1420500" cy="705900"/>
          </a:xfrm>
          <a:prstGeom prst="straightConnector1">
            <a:avLst/>
          </a:prstGeom>
          <a:noFill/>
          <a:ln cap="flat" cmpd="sng" w="28575">
            <a:solidFill>
              <a:schemeClr val="dk2"/>
            </a:solidFill>
            <a:prstDash val="solid"/>
            <a:round/>
            <a:headEnd len="med" w="med" type="none"/>
            <a:tailEnd len="med" w="med" type="triangle"/>
          </a:ln>
        </p:spPr>
      </p:cxnSp>
      <p:cxnSp>
        <p:nvCxnSpPr>
          <p:cNvPr id="5368" name="Google Shape;5368;p449"/>
          <p:cNvCxnSpPr/>
          <p:nvPr/>
        </p:nvCxnSpPr>
        <p:spPr>
          <a:xfrm>
            <a:off x="3571486" y="2692406"/>
            <a:ext cx="1237200" cy="0"/>
          </a:xfrm>
          <a:prstGeom prst="straightConnector1">
            <a:avLst/>
          </a:prstGeom>
          <a:noFill/>
          <a:ln cap="flat" cmpd="sng" w="28575">
            <a:solidFill>
              <a:schemeClr val="dk2"/>
            </a:solidFill>
            <a:prstDash val="solid"/>
            <a:round/>
            <a:headEnd len="med" w="med" type="none"/>
            <a:tailEnd len="med" w="med" type="triangle"/>
          </a:ln>
        </p:spPr>
      </p:cxnSp>
      <p:cxnSp>
        <p:nvCxnSpPr>
          <p:cNvPr id="5369" name="Google Shape;5369;p449"/>
          <p:cNvCxnSpPr/>
          <p:nvPr/>
        </p:nvCxnSpPr>
        <p:spPr>
          <a:xfrm>
            <a:off x="3572974" y="4474600"/>
            <a:ext cx="1237200" cy="0"/>
          </a:xfrm>
          <a:prstGeom prst="straightConnector1">
            <a:avLst/>
          </a:prstGeom>
          <a:noFill/>
          <a:ln cap="flat" cmpd="sng" w="28575">
            <a:solidFill>
              <a:schemeClr val="dk2"/>
            </a:solidFill>
            <a:prstDash val="solid"/>
            <a:round/>
            <a:headEnd len="med" w="med" type="none"/>
            <a:tailEnd len="med" w="med" type="triangle"/>
          </a:ln>
        </p:spPr>
      </p:cxnSp>
      <p:cxnSp>
        <p:nvCxnSpPr>
          <p:cNvPr id="5370" name="Google Shape;5370;p449"/>
          <p:cNvCxnSpPr/>
          <p:nvPr/>
        </p:nvCxnSpPr>
        <p:spPr>
          <a:xfrm flipH="1" rot="10800000">
            <a:off x="3566300" y="2928244"/>
            <a:ext cx="1420500" cy="7059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4" name="Shape 5374"/>
        <p:cNvGrpSpPr/>
        <p:nvPr/>
      </p:nvGrpSpPr>
      <p:grpSpPr>
        <a:xfrm>
          <a:off x="0" y="0"/>
          <a:ext cx="0" cy="0"/>
          <a:chOff x="0" y="0"/>
          <a:chExt cx="0" cy="0"/>
        </a:xfrm>
      </p:grpSpPr>
      <p:sp>
        <p:nvSpPr>
          <p:cNvPr id="5375" name="Google Shape;5375;p450"/>
          <p:cNvSpPr/>
          <p:nvPr/>
        </p:nvSpPr>
        <p:spPr>
          <a:xfrm>
            <a:off x="3327982" y="1158750"/>
            <a:ext cx="1399725" cy="3127580"/>
          </a:xfrm>
          <a:custGeom>
            <a:rect b="b" l="l" r="r" t="t"/>
            <a:pathLst>
              <a:path extrusionOk="0" h="145283" w="55989">
                <a:moveTo>
                  <a:pt x="55989" y="216"/>
                </a:moveTo>
                <a:lnTo>
                  <a:pt x="0" y="0"/>
                </a:lnTo>
                <a:lnTo>
                  <a:pt x="431" y="145283"/>
                </a:lnTo>
                <a:lnTo>
                  <a:pt x="2186" y="136441"/>
                </a:lnTo>
              </a:path>
            </a:pathLst>
          </a:custGeom>
          <a:noFill/>
          <a:ln cap="flat" cmpd="sng" w="19050">
            <a:solidFill>
              <a:srgbClr val="34A853"/>
            </a:solidFill>
            <a:prstDash val="solid"/>
            <a:round/>
            <a:headEnd len="med" w="med" type="none"/>
            <a:tailEnd len="med" w="med" type="none"/>
          </a:ln>
        </p:spPr>
      </p:sp>
      <p:sp>
        <p:nvSpPr>
          <p:cNvPr id="5376" name="Google Shape;5376;p450"/>
          <p:cNvSpPr/>
          <p:nvPr/>
        </p:nvSpPr>
        <p:spPr>
          <a:xfrm>
            <a:off x="3343874" y="1871275"/>
            <a:ext cx="5800200" cy="2418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50"/>
          <p:cNvSpPr txBox="1"/>
          <p:nvPr/>
        </p:nvSpPr>
        <p:spPr>
          <a:xfrm>
            <a:off x="654225" y="466872"/>
            <a:ext cx="68580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Serverless (No-ops)</a:t>
            </a:r>
            <a:endParaRPr b="1" sz="2400">
              <a:solidFill>
                <a:srgbClr val="434343"/>
              </a:solidFill>
              <a:latin typeface="Google Sans"/>
              <a:ea typeface="Google Sans"/>
              <a:cs typeface="Google Sans"/>
              <a:sym typeface="Google Sans"/>
            </a:endParaRPr>
          </a:p>
        </p:txBody>
      </p:sp>
      <p:sp>
        <p:nvSpPr>
          <p:cNvPr id="5378" name="Google Shape;5378;p450"/>
          <p:cNvSpPr/>
          <p:nvPr/>
        </p:nvSpPr>
        <p:spPr>
          <a:xfrm>
            <a:off x="0" y="2089500"/>
            <a:ext cx="9144000" cy="529500"/>
          </a:xfrm>
          <a:prstGeom prst="leftRightArrow">
            <a:avLst>
              <a:gd fmla="val 50000" name="adj1"/>
              <a:gd fmla="val 50000" name="adj2"/>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Google Sans"/>
                <a:ea typeface="Google Sans"/>
                <a:cs typeface="Google Sans"/>
                <a:sym typeface="Google Sans"/>
              </a:rPr>
              <a:t>                                                                                                                                                             </a:t>
            </a:r>
            <a:endParaRPr b="1" sz="1200">
              <a:solidFill>
                <a:srgbClr val="FFFFFF"/>
              </a:solidFill>
              <a:latin typeface="Google Sans"/>
              <a:ea typeface="Google Sans"/>
              <a:cs typeface="Google Sans"/>
              <a:sym typeface="Google Sans"/>
            </a:endParaRPr>
          </a:p>
        </p:txBody>
      </p:sp>
      <p:sp>
        <p:nvSpPr>
          <p:cNvPr id="5379" name="Google Shape;5379;p450"/>
          <p:cNvSpPr txBox="1"/>
          <p:nvPr/>
        </p:nvSpPr>
        <p:spPr>
          <a:xfrm>
            <a:off x="6569750" y="2676773"/>
            <a:ext cx="13116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Function as a service</a:t>
            </a:r>
            <a:endParaRPr sz="1000">
              <a:solidFill>
                <a:srgbClr val="434343"/>
              </a:solidFill>
              <a:latin typeface="Google Sans"/>
              <a:ea typeface="Google Sans"/>
              <a:cs typeface="Google Sans"/>
              <a:sym typeface="Google Sans"/>
            </a:endParaRPr>
          </a:p>
        </p:txBody>
      </p:sp>
      <p:sp>
        <p:nvSpPr>
          <p:cNvPr id="5380" name="Google Shape;5380;p450"/>
          <p:cNvSpPr txBox="1"/>
          <p:nvPr/>
        </p:nvSpPr>
        <p:spPr>
          <a:xfrm>
            <a:off x="3517882" y="2682185"/>
            <a:ext cx="1473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Serverless Hadoop; zero ops</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p:txBody>
      </p:sp>
      <p:sp>
        <p:nvSpPr>
          <p:cNvPr id="5381" name="Google Shape;5381;p450"/>
          <p:cNvSpPr txBox="1"/>
          <p:nvPr/>
        </p:nvSpPr>
        <p:spPr>
          <a:xfrm>
            <a:off x="5068932" y="2676591"/>
            <a:ext cx="14736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Serverless data warehouse; zero ops</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1000">
              <a:solidFill>
                <a:srgbClr val="434343"/>
              </a:solidFill>
              <a:latin typeface="Google Sans"/>
              <a:ea typeface="Google Sans"/>
              <a:cs typeface="Google Sans"/>
              <a:sym typeface="Google Sans"/>
            </a:endParaRPr>
          </a:p>
        </p:txBody>
      </p:sp>
      <p:sp>
        <p:nvSpPr>
          <p:cNvPr id="5382" name="Google Shape;5382;p450"/>
          <p:cNvSpPr txBox="1"/>
          <p:nvPr/>
        </p:nvSpPr>
        <p:spPr>
          <a:xfrm>
            <a:off x="1990073" y="2666762"/>
            <a:ext cx="14019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Managed MySQL and Postgres for RDBMS</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p:txBody>
      </p:sp>
      <p:sp>
        <p:nvSpPr>
          <p:cNvPr id="5383" name="Google Shape;5383;p450"/>
          <p:cNvSpPr txBox="1"/>
          <p:nvPr/>
        </p:nvSpPr>
        <p:spPr>
          <a:xfrm>
            <a:off x="485200" y="2666760"/>
            <a:ext cx="1473600" cy="3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Pre-configured, custom, or </a:t>
            </a:r>
            <a:r>
              <a:rPr lang="en" sz="1000">
                <a:solidFill>
                  <a:srgbClr val="434343"/>
                </a:solidFill>
                <a:latin typeface="Google Sans"/>
                <a:ea typeface="Google Sans"/>
                <a:cs typeface="Google Sans"/>
                <a:sym typeface="Google Sans"/>
              </a:rPr>
              <a:t>preemptible</a:t>
            </a:r>
            <a:r>
              <a:rPr lang="en" sz="1000">
                <a:solidFill>
                  <a:srgbClr val="434343"/>
                </a:solidFill>
                <a:latin typeface="Google Sans"/>
                <a:ea typeface="Google Sans"/>
                <a:cs typeface="Google Sans"/>
                <a:sym typeface="Google Sans"/>
              </a:rPr>
              <a:t> VMs</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p:txBody>
      </p:sp>
      <p:sp>
        <p:nvSpPr>
          <p:cNvPr id="5384" name="Google Shape;5384;p450"/>
          <p:cNvSpPr txBox="1"/>
          <p:nvPr/>
        </p:nvSpPr>
        <p:spPr>
          <a:xfrm>
            <a:off x="478657" y="1871275"/>
            <a:ext cx="502500" cy="42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Google Sans"/>
                <a:ea typeface="Google Sans"/>
                <a:cs typeface="Google Sans"/>
                <a:sym typeface="Google Sans"/>
              </a:rPr>
              <a:t>VMs</a:t>
            </a:r>
            <a:endParaRPr b="1" sz="1000">
              <a:solidFill>
                <a:srgbClr val="4285F4"/>
              </a:solidFill>
              <a:latin typeface="Google Sans"/>
              <a:ea typeface="Google Sans"/>
              <a:cs typeface="Google Sans"/>
              <a:sym typeface="Google Sans"/>
            </a:endParaRPr>
          </a:p>
        </p:txBody>
      </p:sp>
      <p:sp>
        <p:nvSpPr>
          <p:cNvPr id="5385" name="Google Shape;5385;p450"/>
          <p:cNvSpPr txBox="1"/>
          <p:nvPr/>
        </p:nvSpPr>
        <p:spPr>
          <a:xfrm>
            <a:off x="1993872" y="1871264"/>
            <a:ext cx="15537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Google Sans"/>
                <a:ea typeface="Google Sans"/>
                <a:cs typeface="Google Sans"/>
                <a:sym typeface="Google Sans"/>
              </a:rPr>
              <a:t>Cloud SQL</a:t>
            </a:r>
            <a:r>
              <a:rPr b="1" lang="en" sz="1000">
                <a:solidFill>
                  <a:srgbClr val="4285F4"/>
                </a:solidFill>
                <a:latin typeface="Google Sans"/>
                <a:ea typeface="Google Sans"/>
                <a:cs typeface="Google Sans"/>
                <a:sym typeface="Google Sans"/>
              </a:rPr>
              <a:t>  </a:t>
            </a:r>
            <a:endParaRPr b="1" sz="1000">
              <a:solidFill>
                <a:srgbClr val="4285F4"/>
              </a:solidFill>
              <a:latin typeface="Google Sans"/>
              <a:ea typeface="Google Sans"/>
              <a:cs typeface="Google Sans"/>
              <a:sym typeface="Google Sans"/>
            </a:endParaRPr>
          </a:p>
        </p:txBody>
      </p:sp>
      <p:sp>
        <p:nvSpPr>
          <p:cNvPr id="5386" name="Google Shape;5386;p450"/>
          <p:cNvSpPr txBox="1"/>
          <p:nvPr/>
        </p:nvSpPr>
        <p:spPr>
          <a:xfrm>
            <a:off x="5008982" y="1871275"/>
            <a:ext cx="933300" cy="42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u="sng">
                <a:solidFill>
                  <a:srgbClr val="4FC3F7"/>
                </a:solidFill>
                <a:latin typeface="Google Sans"/>
                <a:ea typeface="Google Sans"/>
                <a:cs typeface="Google Sans"/>
                <a:sym typeface="Google Sans"/>
                <a:hlinkClick r:id="rId3">
                  <a:extLst>
                    <a:ext uri="{A12FA001-AC4F-418D-AE19-62706E023703}">
                      <ahyp:hlinkClr val="tx"/>
                    </a:ext>
                  </a:extLst>
                </a:hlinkClick>
              </a:rPr>
              <a:t>BigQuery</a:t>
            </a:r>
            <a:r>
              <a:rPr b="1" lang="en" sz="1000">
                <a:solidFill>
                  <a:srgbClr val="4285F4"/>
                </a:solidFill>
                <a:latin typeface="Google Sans"/>
                <a:ea typeface="Google Sans"/>
                <a:cs typeface="Google Sans"/>
                <a:sym typeface="Google Sans"/>
              </a:rPr>
              <a:t>  </a:t>
            </a:r>
            <a:endParaRPr b="1" sz="1000">
              <a:solidFill>
                <a:srgbClr val="4285F4"/>
              </a:solidFill>
              <a:latin typeface="Google Sans"/>
              <a:ea typeface="Google Sans"/>
              <a:cs typeface="Google Sans"/>
              <a:sym typeface="Google Sans"/>
            </a:endParaRPr>
          </a:p>
        </p:txBody>
      </p:sp>
      <p:sp>
        <p:nvSpPr>
          <p:cNvPr id="5387" name="Google Shape;5387;p450"/>
          <p:cNvSpPr txBox="1"/>
          <p:nvPr/>
        </p:nvSpPr>
        <p:spPr>
          <a:xfrm>
            <a:off x="3398307" y="1868523"/>
            <a:ext cx="1212000" cy="4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rgbClr val="4FC3F7"/>
                </a:solidFill>
                <a:latin typeface="Google Sans"/>
                <a:ea typeface="Google Sans"/>
                <a:cs typeface="Google Sans"/>
                <a:sym typeface="Google Sans"/>
                <a:hlinkClick r:id="rId4">
                  <a:extLst>
                    <a:ext uri="{A12FA001-AC4F-418D-AE19-62706E023703}">
                      <ahyp:hlinkClr val="tx"/>
                    </a:ext>
                  </a:extLst>
                </a:hlinkClick>
              </a:rPr>
              <a:t>DataProc</a:t>
            </a:r>
            <a:endParaRPr b="1" sz="1000">
              <a:solidFill>
                <a:srgbClr val="4285F4"/>
              </a:solidFill>
              <a:latin typeface="Google Sans"/>
              <a:ea typeface="Google Sans"/>
              <a:cs typeface="Google Sans"/>
              <a:sym typeface="Google Sans"/>
            </a:endParaRPr>
          </a:p>
        </p:txBody>
      </p:sp>
      <p:sp>
        <p:nvSpPr>
          <p:cNvPr id="5388" name="Google Shape;5388;p450"/>
          <p:cNvSpPr txBox="1"/>
          <p:nvPr/>
        </p:nvSpPr>
        <p:spPr>
          <a:xfrm>
            <a:off x="4786324" y="1059025"/>
            <a:ext cx="1613100" cy="1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4A853"/>
                </a:solidFill>
                <a:latin typeface="Google Sans"/>
                <a:ea typeface="Google Sans"/>
                <a:cs typeface="Google Sans"/>
                <a:sym typeface="Google Sans"/>
              </a:rPr>
              <a:t>Serverless Platform</a:t>
            </a:r>
            <a:endParaRPr b="1" sz="1200">
              <a:solidFill>
                <a:srgbClr val="34A853"/>
              </a:solidFill>
              <a:latin typeface="Google Sans"/>
              <a:ea typeface="Google Sans"/>
              <a:cs typeface="Google Sans"/>
              <a:sym typeface="Google Sans"/>
            </a:endParaRPr>
          </a:p>
        </p:txBody>
      </p:sp>
      <p:sp>
        <p:nvSpPr>
          <p:cNvPr id="5389" name="Google Shape;5389;p450"/>
          <p:cNvSpPr txBox="1"/>
          <p:nvPr/>
        </p:nvSpPr>
        <p:spPr>
          <a:xfrm>
            <a:off x="6401457" y="1871277"/>
            <a:ext cx="11910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chemeClr val="hlink"/>
                </a:solidFill>
                <a:latin typeface="Google Sans"/>
                <a:ea typeface="Google Sans"/>
                <a:cs typeface="Google Sans"/>
                <a:sym typeface="Google Sans"/>
                <a:hlinkClick r:id="rId5"/>
              </a:rPr>
              <a:t>Cloud Functions</a:t>
            </a:r>
            <a:endParaRPr b="1" sz="1000">
              <a:solidFill>
                <a:srgbClr val="4285F4"/>
              </a:solidFill>
              <a:latin typeface="Google Sans"/>
              <a:ea typeface="Google Sans"/>
              <a:cs typeface="Google Sans"/>
              <a:sym typeface="Google Sans"/>
            </a:endParaRPr>
          </a:p>
        </p:txBody>
      </p:sp>
      <p:sp>
        <p:nvSpPr>
          <p:cNvPr id="5390" name="Google Shape;5390;p450"/>
          <p:cNvSpPr/>
          <p:nvPr/>
        </p:nvSpPr>
        <p:spPr>
          <a:xfrm>
            <a:off x="349424" y="277663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50"/>
          <p:cNvSpPr/>
          <p:nvPr/>
        </p:nvSpPr>
        <p:spPr>
          <a:xfrm>
            <a:off x="349424" y="340393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50"/>
          <p:cNvSpPr/>
          <p:nvPr/>
        </p:nvSpPr>
        <p:spPr>
          <a:xfrm>
            <a:off x="1895871" y="277663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450"/>
          <p:cNvSpPr/>
          <p:nvPr/>
        </p:nvSpPr>
        <p:spPr>
          <a:xfrm>
            <a:off x="4949356" y="279763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450"/>
          <p:cNvSpPr/>
          <p:nvPr/>
        </p:nvSpPr>
        <p:spPr>
          <a:xfrm>
            <a:off x="4949356" y="3345413"/>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450"/>
          <p:cNvSpPr/>
          <p:nvPr/>
        </p:nvSpPr>
        <p:spPr>
          <a:xfrm>
            <a:off x="3398302" y="2815375"/>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450"/>
          <p:cNvSpPr/>
          <p:nvPr/>
        </p:nvSpPr>
        <p:spPr>
          <a:xfrm>
            <a:off x="6480006" y="282388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50"/>
          <p:cNvSpPr/>
          <p:nvPr/>
        </p:nvSpPr>
        <p:spPr>
          <a:xfrm>
            <a:off x="6480006" y="327318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450"/>
          <p:cNvSpPr txBox="1"/>
          <p:nvPr/>
        </p:nvSpPr>
        <p:spPr>
          <a:xfrm>
            <a:off x="1987223" y="3210287"/>
            <a:ext cx="14019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Familiar for classic use cases, e.g. with LAMP</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p:txBody>
      </p:sp>
      <p:sp>
        <p:nvSpPr>
          <p:cNvPr id="5399" name="Google Shape;5399;p450"/>
          <p:cNvSpPr/>
          <p:nvPr/>
        </p:nvSpPr>
        <p:spPr>
          <a:xfrm>
            <a:off x="1895871" y="332773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50"/>
          <p:cNvSpPr txBox="1"/>
          <p:nvPr/>
        </p:nvSpPr>
        <p:spPr>
          <a:xfrm>
            <a:off x="3517894" y="3199462"/>
            <a:ext cx="14736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Use standard constructs of Spark, Hive, Pig, etc. in a fully managed, zero touch environment</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sz="1000">
              <a:solidFill>
                <a:srgbClr val="434343"/>
              </a:solidFill>
              <a:latin typeface="Google Sans"/>
              <a:ea typeface="Google Sans"/>
              <a:cs typeface="Google Sans"/>
              <a:sym typeface="Google Sans"/>
            </a:endParaRPr>
          </a:p>
        </p:txBody>
      </p:sp>
      <p:sp>
        <p:nvSpPr>
          <p:cNvPr id="5401" name="Google Shape;5401;p450"/>
          <p:cNvSpPr/>
          <p:nvPr/>
        </p:nvSpPr>
        <p:spPr>
          <a:xfrm>
            <a:off x="3398314" y="3305113"/>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50"/>
          <p:cNvSpPr txBox="1"/>
          <p:nvPr/>
        </p:nvSpPr>
        <p:spPr>
          <a:xfrm>
            <a:off x="5078282" y="3199450"/>
            <a:ext cx="1311600" cy="7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High scalability: analyze terabytes in seconds and petabytes in minutes</a:t>
            </a:r>
            <a:endParaRPr>
              <a:solidFill>
                <a:srgbClr val="434343"/>
              </a:solidFill>
              <a:latin typeface="Google Sans"/>
              <a:ea typeface="Google Sans"/>
              <a:cs typeface="Google Sans"/>
              <a:sym typeface="Google Sans"/>
            </a:endParaRPr>
          </a:p>
        </p:txBody>
      </p:sp>
      <p:sp>
        <p:nvSpPr>
          <p:cNvPr id="5403" name="Google Shape;5403;p450"/>
          <p:cNvSpPr txBox="1"/>
          <p:nvPr/>
        </p:nvSpPr>
        <p:spPr>
          <a:xfrm>
            <a:off x="492400" y="3269325"/>
            <a:ext cx="13116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Great for lift and </a:t>
            </a:r>
            <a:br>
              <a:rPr lang="en" sz="1000">
                <a:solidFill>
                  <a:srgbClr val="434343"/>
                </a:solidFill>
                <a:latin typeface="Google Sans"/>
                <a:ea typeface="Google Sans"/>
                <a:cs typeface="Google Sans"/>
                <a:sym typeface="Google Sans"/>
              </a:rPr>
            </a:br>
            <a:r>
              <a:rPr lang="en" sz="1000">
                <a:solidFill>
                  <a:srgbClr val="434343"/>
                </a:solidFill>
                <a:latin typeface="Google Sans"/>
                <a:ea typeface="Google Sans"/>
                <a:cs typeface="Google Sans"/>
                <a:sym typeface="Google Sans"/>
              </a:rPr>
              <a:t>shift, least amount </a:t>
            </a:r>
            <a:br>
              <a:rPr lang="en" sz="1000">
                <a:solidFill>
                  <a:srgbClr val="434343"/>
                </a:solidFill>
                <a:latin typeface="Google Sans"/>
                <a:ea typeface="Google Sans"/>
                <a:cs typeface="Google Sans"/>
                <a:sym typeface="Google Sans"/>
              </a:rPr>
            </a:br>
            <a:r>
              <a:rPr lang="en" sz="1000">
                <a:solidFill>
                  <a:srgbClr val="434343"/>
                </a:solidFill>
                <a:latin typeface="Google Sans"/>
                <a:ea typeface="Google Sans"/>
                <a:cs typeface="Google Sans"/>
                <a:sym typeface="Google Sans"/>
              </a:rPr>
              <a:t>of change for IT</a:t>
            </a:r>
            <a:endParaRPr>
              <a:solidFill>
                <a:srgbClr val="434343"/>
              </a:solidFill>
              <a:latin typeface="Google Sans"/>
              <a:ea typeface="Google Sans"/>
              <a:cs typeface="Google Sans"/>
              <a:sym typeface="Google Sans"/>
            </a:endParaRPr>
          </a:p>
        </p:txBody>
      </p:sp>
      <p:sp>
        <p:nvSpPr>
          <p:cNvPr id="5404" name="Google Shape;5404;p450"/>
          <p:cNvSpPr txBox="1"/>
          <p:nvPr/>
        </p:nvSpPr>
        <p:spPr>
          <a:xfrm>
            <a:off x="6569750" y="3163937"/>
            <a:ext cx="13116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Built-in security, scaling, and monitoring.</a:t>
            </a:r>
            <a:endParaRPr sz="1000">
              <a:solidFill>
                <a:srgbClr val="434343"/>
              </a:solidFill>
              <a:latin typeface="Google Sans"/>
              <a:ea typeface="Google Sans"/>
              <a:cs typeface="Google Sans"/>
              <a:sym typeface="Google Sans"/>
            </a:endParaRPr>
          </a:p>
        </p:txBody>
      </p:sp>
      <p:sp>
        <p:nvSpPr>
          <p:cNvPr id="5405" name="Google Shape;5405;p450"/>
          <p:cNvSpPr txBox="1"/>
          <p:nvPr/>
        </p:nvSpPr>
        <p:spPr>
          <a:xfrm>
            <a:off x="7994950" y="1871275"/>
            <a:ext cx="10815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u="sng">
                <a:solidFill>
                  <a:srgbClr val="4FC3F7"/>
                </a:solidFill>
                <a:latin typeface="Google Sans"/>
                <a:ea typeface="Google Sans"/>
                <a:cs typeface="Google Sans"/>
                <a:sym typeface="Google Sans"/>
                <a:hlinkClick r:id="rId6">
                  <a:extLst>
                    <a:ext uri="{A12FA001-AC4F-418D-AE19-62706E023703}">
                      <ahyp:hlinkClr val="tx"/>
                    </a:ext>
                  </a:extLst>
                </a:hlinkClick>
              </a:rPr>
              <a:t>Cloud Storage</a:t>
            </a:r>
            <a:endParaRPr b="1" sz="1000">
              <a:solidFill>
                <a:srgbClr val="4285F4"/>
              </a:solidFill>
              <a:latin typeface="Google Sans"/>
              <a:ea typeface="Google Sans"/>
              <a:cs typeface="Google Sans"/>
              <a:sym typeface="Google Sans"/>
            </a:endParaRPr>
          </a:p>
        </p:txBody>
      </p:sp>
      <p:sp>
        <p:nvSpPr>
          <p:cNvPr id="5406" name="Google Shape;5406;p450"/>
          <p:cNvSpPr txBox="1"/>
          <p:nvPr/>
        </p:nvSpPr>
        <p:spPr>
          <a:xfrm>
            <a:off x="8017550" y="2676775"/>
            <a:ext cx="11382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Managed Blob/Object storage</a:t>
            </a:r>
            <a:endParaRPr sz="1000">
              <a:solidFill>
                <a:srgbClr val="434343"/>
              </a:solidFill>
              <a:latin typeface="Google Sans"/>
              <a:ea typeface="Google Sans"/>
              <a:cs typeface="Google Sans"/>
              <a:sym typeface="Google Sans"/>
            </a:endParaRPr>
          </a:p>
        </p:txBody>
      </p:sp>
      <p:sp>
        <p:nvSpPr>
          <p:cNvPr id="5407" name="Google Shape;5407;p450"/>
          <p:cNvSpPr/>
          <p:nvPr/>
        </p:nvSpPr>
        <p:spPr>
          <a:xfrm>
            <a:off x="7927806" y="282388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450"/>
          <p:cNvSpPr/>
          <p:nvPr/>
        </p:nvSpPr>
        <p:spPr>
          <a:xfrm>
            <a:off x="7927806" y="3273188"/>
            <a:ext cx="119578" cy="91042"/>
          </a:xfrm>
          <a:custGeom>
            <a:rect b="b" l="l" r="r" t="t"/>
            <a:pathLst>
              <a:path extrusionOk="0" h="114518" w="150412">
                <a:moveTo>
                  <a:pt x="138447" y="0"/>
                </a:moveTo>
                <a:lnTo>
                  <a:pt x="47859" y="90589"/>
                </a:lnTo>
                <a:lnTo>
                  <a:pt x="11965" y="54695"/>
                </a:lnTo>
                <a:lnTo>
                  <a:pt x="1" y="66660"/>
                </a:lnTo>
                <a:lnTo>
                  <a:pt x="47859" y="114518"/>
                </a:lnTo>
                <a:lnTo>
                  <a:pt x="150412" y="11965"/>
                </a:lnTo>
                <a:lnTo>
                  <a:pt x="13844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450"/>
          <p:cNvSpPr txBox="1"/>
          <p:nvPr/>
        </p:nvSpPr>
        <p:spPr>
          <a:xfrm>
            <a:off x="8017550" y="3199450"/>
            <a:ext cx="11382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Integrate with any code via REST</a:t>
            </a:r>
            <a:endParaRPr sz="1000">
              <a:solidFill>
                <a:srgbClr val="434343"/>
              </a:solidFill>
              <a:latin typeface="Google Sans"/>
              <a:ea typeface="Google Sans"/>
              <a:cs typeface="Google Sans"/>
              <a:sym typeface="Google Sans"/>
            </a:endParaRPr>
          </a:p>
        </p:txBody>
      </p:sp>
      <p:pic>
        <p:nvPicPr>
          <p:cNvPr id="5410" name="Google Shape;5410;p450"/>
          <p:cNvPicPr preferRelativeResize="0"/>
          <p:nvPr/>
        </p:nvPicPr>
        <p:blipFill>
          <a:blip r:embed="rId7">
            <a:alphaModFix/>
          </a:blip>
          <a:stretch>
            <a:fillRect/>
          </a:stretch>
        </p:blipFill>
        <p:spPr>
          <a:xfrm>
            <a:off x="534550" y="1381163"/>
            <a:ext cx="454900" cy="454900"/>
          </a:xfrm>
          <a:prstGeom prst="rect">
            <a:avLst/>
          </a:prstGeom>
          <a:noFill/>
          <a:ln>
            <a:noFill/>
          </a:ln>
        </p:spPr>
      </p:pic>
      <p:pic>
        <p:nvPicPr>
          <p:cNvPr id="5411" name="Google Shape;5411;p450"/>
          <p:cNvPicPr preferRelativeResize="0"/>
          <p:nvPr/>
        </p:nvPicPr>
        <p:blipFill>
          <a:blip r:embed="rId8">
            <a:alphaModFix/>
          </a:blip>
          <a:stretch>
            <a:fillRect/>
          </a:stretch>
        </p:blipFill>
        <p:spPr>
          <a:xfrm>
            <a:off x="2017825" y="1381163"/>
            <a:ext cx="454900" cy="454900"/>
          </a:xfrm>
          <a:prstGeom prst="rect">
            <a:avLst/>
          </a:prstGeom>
          <a:noFill/>
          <a:ln>
            <a:noFill/>
          </a:ln>
        </p:spPr>
      </p:pic>
      <p:pic>
        <p:nvPicPr>
          <p:cNvPr id="5412" name="Google Shape;5412;p450"/>
          <p:cNvPicPr preferRelativeResize="0"/>
          <p:nvPr/>
        </p:nvPicPr>
        <p:blipFill>
          <a:blip r:embed="rId9">
            <a:alphaModFix/>
          </a:blip>
          <a:stretch>
            <a:fillRect/>
          </a:stretch>
        </p:blipFill>
        <p:spPr>
          <a:xfrm>
            <a:off x="5068925" y="1357412"/>
            <a:ext cx="502400" cy="502400"/>
          </a:xfrm>
          <a:prstGeom prst="rect">
            <a:avLst/>
          </a:prstGeom>
          <a:noFill/>
          <a:ln>
            <a:noFill/>
          </a:ln>
        </p:spPr>
      </p:pic>
      <p:pic>
        <p:nvPicPr>
          <p:cNvPr id="5413" name="Google Shape;5413;p450"/>
          <p:cNvPicPr preferRelativeResize="0"/>
          <p:nvPr/>
        </p:nvPicPr>
        <p:blipFill>
          <a:blip r:embed="rId10">
            <a:alphaModFix/>
          </a:blip>
          <a:stretch>
            <a:fillRect/>
          </a:stretch>
        </p:blipFill>
        <p:spPr>
          <a:xfrm>
            <a:off x="3481013" y="1357413"/>
            <a:ext cx="502400" cy="502400"/>
          </a:xfrm>
          <a:prstGeom prst="rect">
            <a:avLst/>
          </a:prstGeom>
          <a:noFill/>
          <a:ln>
            <a:noFill/>
          </a:ln>
        </p:spPr>
      </p:pic>
      <p:sp>
        <p:nvSpPr>
          <p:cNvPr id="5414" name="Google Shape;5414;p450"/>
          <p:cNvSpPr txBox="1"/>
          <p:nvPr/>
        </p:nvSpPr>
        <p:spPr>
          <a:xfrm>
            <a:off x="7275950" y="2236450"/>
            <a:ext cx="1613100" cy="251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latin typeface="Google Sans"/>
                <a:ea typeface="Google Sans"/>
                <a:cs typeface="Google Sans"/>
                <a:sym typeface="Google Sans"/>
              </a:rPr>
              <a:t>Highly</a:t>
            </a:r>
            <a:r>
              <a:rPr lang="en"/>
              <a:t> </a:t>
            </a:r>
            <a:r>
              <a:rPr b="1" lang="en" sz="1200">
                <a:solidFill>
                  <a:srgbClr val="FFFFFF"/>
                </a:solidFill>
                <a:latin typeface="Google Sans"/>
                <a:ea typeface="Google Sans"/>
                <a:cs typeface="Google Sans"/>
                <a:sym typeface="Google Sans"/>
              </a:rPr>
              <a:t>managed</a:t>
            </a:r>
            <a:endParaRPr/>
          </a:p>
        </p:txBody>
      </p:sp>
      <p:sp>
        <p:nvSpPr>
          <p:cNvPr id="5415" name="Google Shape;5415;p450"/>
          <p:cNvSpPr txBox="1"/>
          <p:nvPr/>
        </p:nvSpPr>
        <p:spPr>
          <a:xfrm>
            <a:off x="192850" y="2236450"/>
            <a:ext cx="1794300" cy="2517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latin typeface="Google Sans"/>
                <a:ea typeface="Google Sans"/>
                <a:cs typeface="Google Sans"/>
                <a:sym typeface="Google Sans"/>
              </a:rPr>
              <a:t>Highly</a:t>
            </a:r>
            <a:r>
              <a:rPr lang="en"/>
              <a:t> </a:t>
            </a:r>
            <a:r>
              <a:rPr b="1" lang="en" sz="1200">
                <a:solidFill>
                  <a:srgbClr val="FFFFFF"/>
                </a:solidFill>
                <a:latin typeface="Google Sans"/>
                <a:ea typeface="Google Sans"/>
                <a:cs typeface="Google Sans"/>
                <a:sym typeface="Google Sans"/>
              </a:rPr>
              <a:t>Customizable</a:t>
            </a:r>
            <a:endParaRPr/>
          </a:p>
        </p:txBody>
      </p:sp>
      <p:pic>
        <p:nvPicPr>
          <p:cNvPr id="5416" name="Google Shape;5416;p450"/>
          <p:cNvPicPr preferRelativeResize="0"/>
          <p:nvPr/>
        </p:nvPicPr>
        <p:blipFill>
          <a:blip r:embed="rId11">
            <a:alphaModFix/>
          </a:blip>
          <a:stretch>
            <a:fillRect/>
          </a:stretch>
        </p:blipFill>
        <p:spPr>
          <a:xfrm>
            <a:off x="6450400" y="1381150"/>
            <a:ext cx="454900" cy="454900"/>
          </a:xfrm>
          <a:prstGeom prst="rect">
            <a:avLst/>
          </a:prstGeom>
          <a:noFill/>
          <a:ln>
            <a:noFill/>
          </a:ln>
        </p:spPr>
      </p:pic>
      <p:pic>
        <p:nvPicPr>
          <p:cNvPr id="5417" name="Google Shape;5417;p450"/>
          <p:cNvPicPr preferRelativeResize="0"/>
          <p:nvPr/>
        </p:nvPicPr>
        <p:blipFill>
          <a:blip r:embed="rId12">
            <a:alphaModFix/>
          </a:blip>
          <a:stretch>
            <a:fillRect/>
          </a:stretch>
        </p:blipFill>
        <p:spPr>
          <a:xfrm>
            <a:off x="8017550" y="1357425"/>
            <a:ext cx="502400" cy="502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1" name="Shape 5421"/>
        <p:cNvGrpSpPr/>
        <p:nvPr/>
      </p:nvGrpSpPr>
      <p:grpSpPr>
        <a:xfrm>
          <a:off x="0" y="0"/>
          <a:ext cx="0" cy="0"/>
          <a:chOff x="0" y="0"/>
          <a:chExt cx="0" cy="0"/>
        </a:xfrm>
      </p:grpSpPr>
      <p:sp>
        <p:nvSpPr>
          <p:cNvPr id="5422" name="Google Shape;5422;p451"/>
          <p:cNvSpPr/>
          <p:nvPr/>
        </p:nvSpPr>
        <p:spPr>
          <a:xfrm>
            <a:off x="286011"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451"/>
          <p:cNvSpPr/>
          <p:nvPr/>
        </p:nvSpPr>
        <p:spPr>
          <a:xfrm>
            <a:off x="248502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24" name="Google Shape;5424;p451"/>
          <p:cNvSpPr/>
          <p:nvPr/>
        </p:nvSpPr>
        <p:spPr>
          <a:xfrm>
            <a:off x="4684048"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451"/>
          <p:cNvSpPr/>
          <p:nvPr/>
        </p:nvSpPr>
        <p:spPr>
          <a:xfrm>
            <a:off x="688307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26" name="Google Shape;5426;p451"/>
          <p:cNvSpPr txBox="1"/>
          <p:nvPr/>
        </p:nvSpPr>
        <p:spPr>
          <a:xfrm>
            <a:off x="572861"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Machine Learning APIs</a:t>
            </a:r>
            <a:endParaRPr b="1">
              <a:latin typeface="Google Sans"/>
              <a:ea typeface="Google Sans"/>
              <a:cs typeface="Google Sans"/>
              <a:sym typeface="Google Sans"/>
            </a:endParaRPr>
          </a:p>
        </p:txBody>
      </p:sp>
      <p:pic>
        <p:nvPicPr>
          <p:cNvPr id="5427" name="Google Shape;5427;p451"/>
          <p:cNvPicPr preferRelativeResize="0"/>
          <p:nvPr/>
        </p:nvPicPr>
        <p:blipFill>
          <a:blip r:embed="rId3">
            <a:alphaModFix/>
          </a:blip>
          <a:stretch>
            <a:fillRect/>
          </a:stretch>
        </p:blipFill>
        <p:spPr>
          <a:xfrm>
            <a:off x="709288" y="1711712"/>
            <a:ext cx="1095225" cy="1077000"/>
          </a:xfrm>
          <a:prstGeom prst="rect">
            <a:avLst/>
          </a:prstGeom>
          <a:noFill/>
          <a:ln>
            <a:noFill/>
          </a:ln>
        </p:spPr>
      </p:pic>
      <p:pic>
        <p:nvPicPr>
          <p:cNvPr id="5428" name="Google Shape;5428;p451"/>
          <p:cNvPicPr preferRelativeResize="0"/>
          <p:nvPr/>
        </p:nvPicPr>
        <p:blipFill>
          <a:blip r:embed="rId4">
            <a:alphaModFix/>
          </a:blip>
          <a:stretch>
            <a:fillRect/>
          </a:stretch>
        </p:blipFill>
        <p:spPr>
          <a:xfrm>
            <a:off x="2783658" y="1758100"/>
            <a:ext cx="1370200" cy="984225"/>
          </a:xfrm>
          <a:prstGeom prst="rect">
            <a:avLst/>
          </a:prstGeom>
          <a:noFill/>
          <a:ln>
            <a:noFill/>
          </a:ln>
        </p:spPr>
      </p:pic>
      <p:sp>
        <p:nvSpPr>
          <p:cNvPr id="5429" name="Google Shape;5429;p451"/>
          <p:cNvSpPr txBox="1"/>
          <p:nvPr/>
        </p:nvSpPr>
        <p:spPr>
          <a:xfrm>
            <a:off x="2764962"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AutoML</a:t>
            </a:r>
            <a:endParaRPr b="1">
              <a:latin typeface="Google Sans"/>
              <a:ea typeface="Google Sans"/>
              <a:cs typeface="Google Sans"/>
              <a:sym typeface="Google Sans"/>
            </a:endParaRPr>
          </a:p>
        </p:txBody>
      </p:sp>
      <p:sp>
        <p:nvSpPr>
          <p:cNvPr id="5430" name="Google Shape;5430;p451"/>
          <p:cNvSpPr txBox="1"/>
          <p:nvPr/>
        </p:nvSpPr>
        <p:spPr>
          <a:xfrm>
            <a:off x="4779992" y="1067772"/>
            <a:ext cx="17889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SQL-Based Machine Learning</a:t>
            </a:r>
            <a:endParaRPr b="1">
              <a:latin typeface="Google Sans"/>
              <a:ea typeface="Google Sans"/>
              <a:cs typeface="Google Sans"/>
              <a:sym typeface="Google Sans"/>
            </a:endParaRPr>
          </a:p>
        </p:txBody>
      </p:sp>
      <p:sp>
        <p:nvSpPr>
          <p:cNvPr id="5431" name="Google Shape;5431;p451"/>
          <p:cNvSpPr txBox="1"/>
          <p:nvPr/>
        </p:nvSpPr>
        <p:spPr>
          <a:xfrm>
            <a:off x="7160885" y="1067772"/>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AI Platform</a:t>
            </a:r>
            <a:endParaRPr b="1">
              <a:latin typeface="Google Sans"/>
              <a:ea typeface="Google Sans"/>
              <a:cs typeface="Google Sans"/>
              <a:sym typeface="Google Sans"/>
            </a:endParaRPr>
          </a:p>
        </p:txBody>
      </p:sp>
      <p:pic>
        <p:nvPicPr>
          <p:cNvPr id="5432" name="Google Shape;5432;p451"/>
          <p:cNvPicPr preferRelativeResize="0"/>
          <p:nvPr/>
        </p:nvPicPr>
        <p:blipFill>
          <a:blip r:embed="rId5">
            <a:alphaModFix/>
          </a:blip>
          <a:stretch>
            <a:fillRect/>
          </a:stretch>
        </p:blipFill>
        <p:spPr>
          <a:xfrm>
            <a:off x="5235121" y="1810887"/>
            <a:ext cx="878651" cy="878651"/>
          </a:xfrm>
          <a:prstGeom prst="rect">
            <a:avLst/>
          </a:prstGeom>
          <a:noFill/>
          <a:ln>
            <a:noFill/>
          </a:ln>
        </p:spPr>
      </p:pic>
      <p:pic>
        <p:nvPicPr>
          <p:cNvPr id="5433" name="Google Shape;5433;p451"/>
          <p:cNvPicPr preferRelativeResize="0"/>
          <p:nvPr/>
        </p:nvPicPr>
        <p:blipFill>
          <a:blip r:embed="rId6">
            <a:alphaModFix/>
          </a:blip>
          <a:stretch>
            <a:fillRect/>
          </a:stretch>
        </p:blipFill>
        <p:spPr>
          <a:xfrm>
            <a:off x="7095781" y="1737612"/>
            <a:ext cx="1537800" cy="1025200"/>
          </a:xfrm>
          <a:prstGeom prst="rect">
            <a:avLst/>
          </a:prstGeom>
          <a:noFill/>
          <a:ln>
            <a:noFill/>
          </a:ln>
        </p:spPr>
      </p:pic>
      <p:cxnSp>
        <p:nvCxnSpPr>
          <p:cNvPr id="5434" name="Google Shape;5434;p451"/>
          <p:cNvCxnSpPr/>
          <p:nvPr/>
        </p:nvCxnSpPr>
        <p:spPr>
          <a:xfrm>
            <a:off x="2482850" y="425250"/>
            <a:ext cx="6355200" cy="0"/>
          </a:xfrm>
          <a:prstGeom prst="straightConnector1">
            <a:avLst/>
          </a:prstGeom>
          <a:noFill/>
          <a:ln cap="flat" cmpd="sng" w="9525">
            <a:solidFill>
              <a:schemeClr val="dk2"/>
            </a:solidFill>
            <a:prstDash val="solid"/>
            <a:round/>
            <a:headEnd len="med" w="med" type="diamond"/>
            <a:tailEnd len="med" w="med" type="diamond"/>
          </a:ln>
        </p:spPr>
      </p:cxnSp>
      <p:sp>
        <p:nvSpPr>
          <p:cNvPr id="5435" name="Google Shape;5435;p451"/>
          <p:cNvSpPr txBox="1"/>
          <p:nvPr/>
        </p:nvSpPr>
        <p:spPr>
          <a:xfrm>
            <a:off x="2528950" y="138668"/>
            <a:ext cx="626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Custom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5436" name="Google Shape;5436;p451"/>
          <p:cNvCxnSpPr/>
          <p:nvPr/>
        </p:nvCxnSpPr>
        <p:spPr>
          <a:xfrm>
            <a:off x="276600" y="425250"/>
            <a:ext cx="1995600" cy="0"/>
          </a:xfrm>
          <a:prstGeom prst="straightConnector1">
            <a:avLst/>
          </a:prstGeom>
          <a:noFill/>
          <a:ln cap="flat" cmpd="sng" w="9525">
            <a:solidFill>
              <a:schemeClr val="dk2"/>
            </a:solidFill>
            <a:prstDash val="solid"/>
            <a:round/>
            <a:headEnd len="med" w="med" type="diamond"/>
            <a:tailEnd len="med" w="med" type="diamond"/>
          </a:ln>
        </p:spPr>
      </p:cxnSp>
      <p:sp>
        <p:nvSpPr>
          <p:cNvPr id="5437" name="Google Shape;5437;p451"/>
          <p:cNvSpPr txBox="1"/>
          <p:nvPr/>
        </p:nvSpPr>
        <p:spPr>
          <a:xfrm>
            <a:off x="216600" y="13866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Pretrained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5438" name="Google Shape;5438;p451"/>
          <p:cNvCxnSpPr/>
          <p:nvPr/>
        </p:nvCxnSpPr>
        <p:spPr>
          <a:xfrm>
            <a:off x="276600" y="3953964"/>
            <a:ext cx="3088800" cy="0"/>
          </a:xfrm>
          <a:prstGeom prst="straightConnector1">
            <a:avLst/>
          </a:prstGeom>
          <a:noFill/>
          <a:ln cap="flat" cmpd="sng" w="9525">
            <a:solidFill>
              <a:srgbClr val="FF9900"/>
            </a:solidFill>
            <a:prstDash val="solid"/>
            <a:round/>
            <a:headEnd len="med" w="med" type="diamond"/>
            <a:tailEnd len="med" w="med" type="diamond"/>
          </a:ln>
        </p:spPr>
      </p:cxnSp>
      <p:sp>
        <p:nvSpPr>
          <p:cNvPr id="5439" name="Google Shape;5439;p451"/>
          <p:cNvSpPr txBox="1"/>
          <p:nvPr/>
        </p:nvSpPr>
        <p:spPr>
          <a:xfrm>
            <a:off x="709300" y="369888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9900"/>
                </a:solidFill>
                <a:latin typeface="Roboto"/>
                <a:ea typeface="Roboto"/>
                <a:cs typeface="Roboto"/>
                <a:sym typeface="Roboto"/>
              </a:rPr>
              <a:t>Developer-focused</a:t>
            </a:r>
            <a:endParaRPr b="1" sz="1100">
              <a:solidFill>
                <a:srgbClr val="FF9900"/>
              </a:solidFill>
              <a:latin typeface="Roboto"/>
              <a:ea typeface="Roboto"/>
              <a:cs typeface="Roboto"/>
              <a:sym typeface="Roboto"/>
            </a:endParaRPr>
          </a:p>
        </p:txBody>
      </p:sp>
      <p:cxnSp>
        <p:nvCxnSpPr>
          <p:cNvPr id="5440" name="Google Shape;5440;p451"/>
          <p:cNvCxnSpPr/>
          <p:nvPr/>
        </p:nvCxnSpPr>
        <p:spPr>
          <a:xfrm>
            <a:off x="2482850" y="4230576"/>
            <a:ext cx="4195200" cy="0"/>
          </a:xfrm>
          <a:prstGeom prst="straightConnector1">
            <a:avLst/>
          </a:prstGeom>
          <a:noFill/>
          <a:ln cap="flat" cmpd="sng" w="9525">
            <a:solidFill>
              <a:srgbClr val="9900FF"/>
            </a:solidFill>
            <a:prstDash val="solid"/>
            <a:round/>
            <a:headEnd len="med" w="med" type="diamond"/>
            <a:tailEnd len="med" w="med" type="diamond"/>
          </a:ln>
        </p:spPr>
      </p:cxnSp>
      <p:sp>
        <p:nvSpPr>
          <p:cNvPr id="5441" name="Google Shape;5441;p451"/>
          <p:cNvSpPr txBox="1"/>
          <p:nvPr/>
        </p:nvSpPr>
        <p:spPr>
          <a:xfrm>
            <a:off x="3430150" y="396621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9900FF"/>
                </a:solidFill>
                <a:latin typeface="Roboto"/>
                <a:ea typeface="Roboto"/>
                <a:cs typeface="Roboto"/>
                <a:sym typeface="Roboto"/>
              </a:rPr>
              <a:t>Analyst</a:t>
            </a:r>
            <a:endParaRPr b="1" sz="1100">
              <a:solidFill>
                <a:srgbClr val="9900FF"/>
              </a:solidFill>
              <a:latin typeface="Roboto"/>
              <a:ea typeface="Roboto"/>
              <a:cs typeface="Roboto"/>
              <a:sym typeface="Roboto"/>
            </a:endParaRPr>
          </a:p>
        </p:txBody>
      </p:sp>
      <p:cxnSp>
        <p:nvCxnSpPr>
          <p:cNvPr id="5442" name="Google Shape;5442;p451"/>
          <p:cNvCxnSpPr/>
          <p:nvPr/>
        </p:nvCxnSpPr>
        <p:spPr>
          <a:xfrm>
            <a:off x="2482832" y="4519366"/>
            <a:ext cx="6421200" cy="0"/>
          </a:xfrm>
          <a:prstGeom prst="straightConnector1">
            <a:avLst/>
          </a:prstGeom>
          <a:noFill/>
          <a:ln cap="flat" cmpd="sng" w="9525">
            <a:solidFill>
              <a:schemeClr val="accent1"/>
            </a:solidFill>
            <a:prstDash val="solid"/>
            <a:round/>
            <a:headEnd len="med" w="med" type="diamond"/>
            <a:tailEnd len="med" w="med" type="diamond"/>
          </a:ln>
        </p:spPr>
      </p:cxnSp>
      <p:sp>
        <p:nvSpPr>
          <p:cNvPr id="5443" name="Google Shape;5443;p451"/>
          <p:cNvSpPr txBox="1"/>
          <p:nvPr/>
        </p:nvSpPr>
        <p:spPr>
          <a:xfrm>
            <a:off x="4675075" y="426333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Roboto"/>
                <a:ea typeface="Roboto"/>
                <a:cs typeface="Roboto"/>
                <a:sym typeface="Roboto"/>
              </a:rPr>
              <a:t>Data Scientist</a:t>
            </a:r>
            <a:endParaRPr b="1" sz="1100">
              <a:solidFill>
                <a:srgbClr val="0000FF"/>
              </a:solidFill>
              <a:latin typeface="Roboto"/>
              <a:ea typeface="Roboto"/>
              <a:cs typeface="Roboto"/>
              <a:sym typeface="Roboto"/>
            </a:endParaRPr>
          </a:p>
        </p:txBody>
      </p:sp>
      <p:sp>
        <p:nvSpPr>
          <p:cNvPr id="5444" name="Google Shape;5444;p451"/>
          <p:cNvSpPr txBox="1"/>
          <p:nvPr/>
        </p:nvSpPr>
        <p:spPr>
          <a:xfrm>
            <a:off x="2482825" y="2967400"/>
            <a:ext cx="217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Google Sans"/>
                <a:ea typeface="Google Sans"/>
                <a:cs typeface="Google Sans"/>
                <a:sym typeface="Google Sans"/>
              </a:rPr>
              <a:t>* Offline / Edge Compatible </a:t>
            </a:r>
            <a:endParaRPr b="1" sz="1100">
              <a:solidFill>
                <a:schemeClr val="accent2"/>
              </a:solidFill>
              <a:latin typeface="Google Sans"/>
              <a:ea typeface="Google Sans"/>
              <a:cs typeface="Google Sans"/>
              <a:sym typeface="Google Sans"/>
            </a:endParaRPr>
          </a:p>
        </p:txBody>
      </p:sp>
      <p:sp>
        <p:nvSpPr>
          <p:cNvPr id="5445" name="Google Shape;5445;p451"/>
          <p:cNvSpPr txBox="1"/>
          <p:nvPr/>
        </p:nvSpPr>
        <p:spPr>
          <a:xfrm>
            <a:off x="6852568" y="2967400"/>
            <a:ext cx="2171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2"/>
                </a:solidFill>
                <a:latin typeface="Google Sans"/>
                <a:ea typeface="Google Sans"/>
                <a:cs typeface="Google Sans"/>
                <a:sym typeface="Google Sans"/>
              </a:rPr>
              <a:t>* Offline / Edge Compatible </a:t>
            </a:r>
            <a:endParaRPr b="1" sz="1100">
              <a:solidFill>
                <a:schemeClr val="accent2"/>
              </a:solidFill>
              <a:latin typeface="Google Sans"/>
              <a:ea typeface="Google Sans"/>
              <a:cs typeface="Google Sans"/>
              <a:sym typeface="Google Sans"/>
            </a:endParaRPr>
          </a:p>
        </p:txBody>
      </p:sp>
      <p:sp>
        <p:nvSpPr>
          <p:cNvPr id="5446" name="Google Shape;5446;p451"/>
          <p:cNvSpPr txBox="1"/>
          <p:nvPr/>
        </p:nvSpPr>
        <p:spPr>
          <a:xfrm>
            <a:off x="281599" y="3321400"/>
            <a:ext cx="199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Google Sans"/>
                <a:ea typeface="Google Sans"/>
                <a:cs typeface="Google Sans"/>
                <a:sym typeface="Google Sans"/>
              </a:rPr>
              <a:t>Serverless</a:t>
            </a:r>
            <a:endParaRPr b="1" sz="1100">
              <a:solidFill>
                <a:srgbClr val="0000FF"/>
              </a:solidFill>
              <a:latin typeface="Google Sans"/>
              <a:ea typeface="Google Sans"/>
              <a:cs typeface="Google Sans"/>
              <a:sym typeface="Google Sans"/>
            </a:endParaRPr>
          </a:p>
        </p:txBody>
      </p:sp>
      <p:sp>
        <p:nvSpPr>
          <p:cNvPr id="5447" name="Google Shape;5447;p451"/>
          <p:cNvSpPr txBox="1"/>
          <p:nvPr/>
        </p:nvSpPr>
        <p:spPr>
          <a:xfrm>
            <a:off x="2491399" y="3321400"/>
            <a:ext cx="199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Google Sans"/>
                <a:ea typeface="Google Sans"/>
                <a:cs typeface="Google Sans"/>
                <a:sym typeface="Google Sans"/>
              </a:rPr>
              <a:t>Serverless</a:t>
            </a:r>
            <a:endParaRPr b="1" sz="1100">
              <a:solidFill>
                <a:srgbClr val="0000FF"/>
              </a:solidFill>
              <a:latin typeface="Google Sans"/>
              <a:ea typeface="Google Sans"/>
              <a:cs typeface="Google Sans"/>
              <a:sym typeface="Google Sans"/>
            </a:endParaRPr>
          </a:p>
        </p:txBody>
      </p:sp>
      <p:sp>
        <p:nvSpPr>
          <p:cNvPr id="5448" name="Google Shape;5448;p451"/>
          <p:cNvSpPr txBox="1"/>
          <p:nvPr/>
        </p:nvSpPr>
        <p:spPr>
          <a:xfrm>
            <a:off x="4683443" y="3321400"/>
            <a:ext cx="199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Google Sans"/>
                <a:ea typeface="Google Sans"/>
                <a:cs typeface="Google Sans"/>
                <a:sym typeface="Google Sans"/>
              </a:rPr>
              <a:t>Serverless</a:t>
            </a:r>
            <a:endParaRPr b="1" sz="1100">
              <a:solidFill>
                <a:srgbClr val="0000FF"/>
              </a:solidFill>
              <a:latin typeface="Google Sans"/>
              <a:ea typeface="Google Sans"/>
              <a:cs typeface="Google Sans"/>
              <a:sym typeface="Google Sans"/>
            </a:endParaRPr>
          </a:p>
        </p:txBody>
      </p:sp>
      <p:sp>
        <p:nvSpPr>
          <p:cNvPr id="5449" name="Google Shape;5449;p451"/>
          <p:cNvSpPr txBox="1"/>
          <p:nvPr/>
        </p:nvSpPr>
        <p:spPr>
          <a:xfrm>
            <a:off x="6881405" y="3321400"/>
            <a:ext cx="199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Google Sans"/>
                <a:ea typeface="Google Sans"/>
                <a:cs typeface="Google Sans"/>
                <a:sym typeface="Google Sans"/>
              </a:rPr>
              <a:t>Serverless Deployment</a:t>
            </a:r>
            <a:endParaRPr b="1" sz="1100">
              <a:solidFill>
                <a:srgbClr val="0000FF"/>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3" name="Shape 5453"/>
        <p:cNvGrpSpPr/>
        <p:nvPr/>
      </p:nvGrpSpPr>
      <p:grpSpPr>
        <a:xfrm>
          <a:off x="0" y="0"/>
          <a:ext cx="0" cy="0"/>
          <a:chOff x="0" y="0"/>
          <a:chExt cx="0" cy="0"/>
        </a:xfrm>
      </p:grpSpPr>
      <p:sp>
        <p:nvSpPr>
          <p:cNvPr id="5454" name="Google Shape;5454;p452"/>
          <p:cNvSpPr/>
          <p:nvPr/>
        </p:nvSpPr>
        <p:spPr>
          <a:xfrm>
            <a:off x="286011"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452"/>
          <p:cNvSpPr/>
          <p:nvPr/>
        </p:nvSpPr>
        <p:spPr>
          <a:xfrm>
            <a:off x="248502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56" name="Google Shape;5456;p452"/>
          <p:cNvSpPr/>
          <p:nvPr/>
        </p:nvSpPr>
        <p:spPr>
          <a:xfrm>
            <a:off x="4684048"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52"/>
          <p:cNvSpPr/>
          <p:nvPr/>
        </p:nvSpPr>
        <p:spPr>
          <a:xfrm>
            <a:off x="6883073" y="579600"/>
            <a:ext cx="1989000" cy="308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58" name="Google Shape;5458;p452"/>
          <p:cNvSpPr txBox="1"/>
          <p:nvPr/>
        </p:nvSpPr>
        <p:spPr>
          <a:xfrm>
            <a:off x="576711" y="1944147"/>
            <a:ext cx="14076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REST API</a:t>
            </a:r>
            <a:endParaRPr b="1">
              <a:latin typeface="Google Sans"/>
              <a:ea typeface="Google Sans"/>
              <a:cs typeface="Google Sans"/>
              <a:sym typeface="Google Sans"/>
            </a:endParaRPr>
          </a:p>
        </p:txBody>
      </p:sp>
      <p:cxnSp>
        <p:nvCxnSpPr>
          <p:cNvPr id="5459" name="Google Shape;5459;p452"/>
          <p:cNvCxnSpPr/>
          <p:nvPr/>
        </p:nvCxnSpPr>
        <p:spPr>
          <a:xfrm>
            <a:off x="2482850" y="425250"/>
            <a:ext cx="6355200" cy="0"/>
          </a:xfrm>
          <a:prstGeom prst="straightConnector1">
            <a:avLst/>
          </a:prstGeom>
          <a:noFill/>
          <a:ln cap="flat" cmpd="sng" w="9525">
            <a:solidFill>
              <a:schemeClr val="dk2"/>
            </a:solidFill>
            <a:prstDash val="solid"/>
            <a:round/>
            <a:headEnd len="med" w="med" type="diamond"/>
            <a:tailEnd len="med" w="med" type="diamond"/>
          </a:ln>
        </p:spPr>
      </p:cxnSp>
      <p:sp>
        <p:nvSpPr>
          <p:cNvPr id="5460" name="Google Shape;5460;p452"/>
          <p:cNvSpPr txBox="1"/>
          <p:nvPr/>
        </p:nvSpPr>
        <p:spPr>
          <a:xfrm>
            <a:off x="2528950" y="138668"/>
            <a:ext cx="6263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Custom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5461" name="Google Shape;5461;p452"/>
          <p:cNvCxnSpPr/>
          <p:nvPr/>
        </p:nvCxnSpPr>
        <p:spPr>
          <a:xfrm>
            <a:off x="276600" y="425250"/>
            <a:ext cx="1995600" cy="0"/>
          </a:xfrm>
          <a:prstGeom prst="straightConnector1">
            <a:avLst/>
          </a:prstGeom>
          <a:noFill/>
          <a:ln cap="flat" cmpd="sng" w="9525">
            <a:solidFill>
              <a:schemeClr val="dk2"/>
            </a:solidFill>
            <a:prstDash val="solid"/>
            <a:round/>
            <a:headEnd len="med" w="med" type="diamond"/>
            <a:tailEnd len="med" w="med" type="diamond"/>
          </a:ln>
        </p:spPr>
      </p:cxnSp>
      <p:sp>
        <p:nvSpPr>
          <p:cNvPr id="5462" name="Google Shape;5462;p452"/>
          <p:cNvSpPr txBox="1"/>
          <p:nvPr/>
        </p:nvSpPr>
        <p:spPr>
          <a:xfrm>
            <a:off x="216600" y="13866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Roboto"/>
                <a:ea typeface="Roboto"/>
                <a:cs typeface="Roboto"/>
                <a:sym typeface="Roboto"/>
              </a:rPr>
              <a:t>Your </a:t>
            </a:r>
            <a:r>
              <a:rPr b="1" lang="en" sz="1100">
                <a:solidFill>
                  <a:schemeClr val="accent1"/>
                </a:solidFill>
                <a:latin typeface="Roboto"/>
                <a:ea typeface="Roboto"/>
                <a:cs typeface="Roboto"/>
                <a:sym typeface="Roboto"/>
              </a:rPr>
              <a:t>Data</a:t>
            </a:r>
            <a:r>
              <a:rPr lang="en" sz="1100">
                <a:latin typeface="Roboto"/>
                <a:ea typeface="Roboto"/>
                <a:cs typeface="Roboto"/>
                <a:sym typeface="Roboto"/>
              </a:rPr>
              <a:t> + Pretrained </a:t>
            </a:r>
            <a:r>
              <a:rPr b="1" lang="en" sz="1100">
                <a:solidFill>
                  <a:schemeClr val="accent1"/>
                </a:solidFill>
                <a:latin typeface="Roboto"/>
                <a:ea typeface="Roboto"/>
                <a:cs typeface="Roboto"/>
                <a:sym typeface="Roboto"/>
              </a:rPr>
              <a:t>Model</a:t>
            </a:r>
            <a:endParaRPr b="1" sz="1100">
              <a:solidFill>
                <a:schemeClr val="accent1"/>
              </a:solidFill>
              <a:latin typeface="Roboto"/>
              <a:ea typeface="Roboto"/>
              <a:cs typeface="Roboto"/>
              <a:sym typeface="Roboto"/>
            </a:endParaRPr>
          </a:p>
        </p:txBody>
      </p:sp>
      <p:cxnSp>
        <p:nvCxnSpPr>
          <p:cNvPr id="5463" name="Google Shape;5463;p452"/>
          <p:cNvCxnSpPr/>
          <p:nvPr/>
        </p:nvCxnSpPr>
        <p:spPr>
          <a:xfrm>
            <a:off x="276600" y="3953964"/>
            <a:ext cx="3088800" cy="0"/>
          </a:xfrm>
          <a:prstGeom prst="straightConnector1">
            <a:avLst/>
          </a:prstGeom>
          <a:noFill/>
          <a:ln cap="flat" cmpd="sng" w="9525">
            <a:solidFill>
              <a:srgbClr val="FF9900"/>
            </a:solidFill>
            <a:prstDash val="solid"/>
            <a:round/>
            <a:headEnd len="med" w="med" type="diamond"/>
            <a:tailEnd len="med" w="med" type="diamond"/>
          </a:ln>
        </p:spPr>
      </p:cxnSp>
      <p:sp>
        <p:nvSpPr>
          <p:cNvPr id="5464" name="Google Shape;5464;p452"/>
          <p:cNvSpPr txBox="1"/>
          <p:nvPr/>
        </p:nvSpPr>
        <p:spPr>
          <a:xfrm>
            <a:off x="709300" y="369888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9900"/>
                </a:solidFill>
                <a:latin typeface="Roboto"/>
                <a:ea typeface="Roboto"/>
                <a:cs typeface="Roboto"/>
                <a:sym typeface="Roboto"/>
              </a:rPr>
              <a:t>Developer-focused</a:t>
            </a:r>
            <a:endParaRPr b="1" sz="1100">
              <a:solidFill>
                <a:srgbClr val="FF9900"/>
              </a:solidFill>
              <a:latin typeface="Roboto"/>
              <a:ea typeface="Roboto"/>
              <a:cs typeface="Roboto"/>
              <a:sym typeface="Roboto"/>
            </a:endParaRPr>
          </a:p>
        </p:txBody>
      </p:sp>
      <p:cxnSp>
        <p:nvCxnSpPr>
          <p:cNvPr id="5465" name="Google Shape;5465;p452"/>
          <p:cNvCxnSpPr/>
          <p:nvPr/>
        </p:nvCxnSpPr>
        <p:spPr>
          <a:xfrm>
            <a:off x="2482850" y="4230576"/>
            <a:ext cx="4195200" cy="0"/>
          </a:xfrm>
          <a:prstGeom prst="straightConnector1">
            <a:avLst/>
          </a:prstGeom>
          <a:noFill/>
          <a:ln cap="flat" cmpd="sng" w="9525">
            <a:solidFill>
              <a:srgbClr val="9900FF"/>
            </a:solidFill>
            <a:prstDash val="solid"/>
            <a:round/>
            <a:headEnd len="med" w="med" type="diamond"/>
            <a:tailEnd len="med" w="med" type="diamond"/>
          </a:ln>
        </p:spPr>
      </p:cxnSp>
      <p:sp>
        <p:nvSpPr>
          <p:cNvPr id="5466" name="Google Shape;5466;p452"/>
          <p:cNvSpPr txBox="1"/>
          <p:nvPr/>
        </p:nvSpPr>
        <p:spPr>
          <a:xfrm>
            <a:off x="3430150" y="3966214"/>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9900FF"/>
                </a:solidFill>
                <a:latin typeface="Roboto"/>
                <a:ea typeface="Roboto"/>
                <a:cs typeface="Roboto"/>
                <a:sym typeface="Roboto"/>
              </a:rPr>
              <a:t>Analyst</a:t>
            </a:r>
            <a:endParaRPr b="1" sz="1100">
              <a:solidFill>
                <a:srgbClr val="9900FF"/>
              </a:solidFill>
              <a:latin typeface="Roboto"/>
              <a:ea typeface="Roboto"/>
              <a:cs typeface="Roboto"/>
              <a:sym typeface="Roboto"/>
            </a:endParaRPr>
          </a:p>
        </p:txBody>
      </p:sp>
      <p:cxnSp>
        <p:nvCxnSpPr>
          <p:cNvPr id="5467" name="Google Shape;5467;p452"/>
          <p:cNvCxnSpPr/>
          <p:nvPr/>
        </p:nvCxnSpPr>
        <p:spPr>
          <a:xfrm>
            <a:off x="2482832" y="4519366"/>
            <a:ext cx="6421200" cy="0"/>
          </a:xfrm>
          <a:prstGeom prst="straightConnector1">
            <a:avLst/>
          </a:prstGeom>
          <a:noFill/>
          <a:ln cap="flat" cmpd="sng" w="9525">
            <a:solidFill>
              <a:schemeClr val="accent1"/>
            </a:solidFill>
            <a:prstDash val="solid"/>
            <a:round/>
            <a:headEnd len="med" w="med" type="diamond"/>
            <a:tailEnd len="med" w="med" type="diamond"/>
          </a:ln>
        </p:spPr>
      </p:cxnSp>
      <p:sp>
        <p:nvSpPr>
          <p:cNvPr id="5468" name="Google Shape;5468;p452"/>
          <p:cNvSpPr txBox="1"/>
          <p:nvPr/>
        </p:nvSpPr>
        <p:spPr>
          <a:xfrm>
            <a:off x="4675075" y="4263338"/>
            <a:ext cx="20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0000FF"/>
                </a:solidFill>
                <a:latin typeface="Roboto"/>
                <a:ea typeface="Roboto"/>
                <a:cs typeface="Roboto"/>
                <a:sym typeface="Roboto"/>
              </a:rPr>
              <a:t>Data Scientist</a:t>
            </a:r>
            <a:endParaRPr b="1" sz="1100">
              <a:solidFill>
                <a:srgbClr val="0000FF"/>
              </a:solidFill>
              <a:latin typeface="Roboto"/>
              <a:ea typeface="Roboto"/>
              <a:cs typeface="Roboto"/>
              <a:sym typeface="Roboto"/>
            </a:endParaRPr>
          </a:p>
        </p:txBody>
      </p:sp>
      <p:sp>
        <p:nvSpPr>
          <p:cNvPr id="5469" name="Google Shape;5469;p452"/>
          <p:cNvSpPr txBox="1"/>
          <p:nvPr/>
        </p:nvSpPr>
        <p:spPr>
          <a:xfrm>
            <a:off x="2481696" y="1944150"/>
            <a:ext cx="19890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UI-Driven</a:t>
            </a:r>
            <a:endParaRPr b="1">
              <a:latin typeface="Google Sans"/>
              <a:ea typeface="Google Sans"/>
              <a:cs typeface="Google Sans"/>
              <a:sym typeface="Google Sans"/>
            </a:endParaRPr>
          </a:p>
        </p:txBody>
      </p:sp>
      <p:sp>
        <p:nvSpPr>
          <p:cNvPr id="5470" name="Google Shape;5470;p452"/>
          <p:cNvSpPr txBox="1"/>
          <p:nvPr/>
        </p:nvSpPr>
        <p:spPr>
          <a:xfrm>
            <a:off x="4685577" y="1944150"/>
            <a:ext cx="19890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SQL</a:t>
            </a:r>
            <a:endParaRPr b="1">
              <a:latin typeface="Google Sans"/>
              <a:ea typeface="Google Sans"/>
              <a:cs typeface="Google Sans"/>
              <a:sym typeface="Google Sans"/>
            </a:endParaRPr>
          </a:p>
        </p:txBody>
      </p:sp>
      <p:sp>
        <p:nvSpPr>
          <p:cNvPr id="5471" name="Google Shape;5471;p452"/>
          <p:cNvSpPr txBox="1"/>
          <p:nvPr/>
        </p:nvSpPr>
        <p:spPr>
          <a:xfrm>
            <a:off x="6883539" y="1944150"/>
            <a:ext cx="1989000" cy="3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Google Sans"/>
                <a:ea typeface="Google Sans"/>
                <a:cs typeface="Google Sans"/>
                <a:sym typeface="Google Sans"/>
              </a:rPr>
              <a:t>Code </a:t>
            </a:r>
            <a:endParaRPr b="1">
              <a:latin typeface="Google Sans"/>
              <a:ea typeface="Google Sans"/>
              <a:cs typeface="Google Sans"/>
              <a:sym typeface="Google Sans"/>
            </a:endParaRPr>
          </a:p>
          <a:p>
            <a:pPr indent="0" lvl="0" marL="0" rtl="0" algn="ctr">
              <a:spcBef>
                <a:spcPts val="0"/>
              </a:spcBef>
              <a:spcAft>
                <a:spcPts val="0"/>
              </a:spcAft>
              <a:buNone/>
            </a:pPr>
            <a:r>
              <a:rPr b="1" lang="en">
                <a:latin typeface="Google Sans"/>
                <a:ea typeface="Google Sans"/>
                <a:cs typeface="Google Sans"/>
                <a:sym typeface="Google Sans"/>
              </a:rPr>
              <a:t>(TF,Sklearn,Spark)</a:t>
            </a:r>
            <a:endParaRPr b="1">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5" name="Shape 5475"/>
        <p:cNvGrpSpPr/>
        <p:nvPr/>
      </p:nvGrpSpPr>
      <p:grpSpPr>
        <a:xfrm>
          <a:off x="0" y="0"/>
          <a:ext cx="0" cy="0"/>
          <a:chOff x="0" y="0"/>
          <a:chExt cx="0" cy="0"/>
        </a:xfrm>
      </p:grpSpPr>
      <p:sp>
        <p:nvSpPr>
          <p:cNvPr id="5476" name="Google Shape;5476;p453"/>
          <p:cNvSpPr/>
          <p:nvPr/>
        </p:nvSpPr>
        <p:spPr>
          <a:xfrm>
            <a:off x="2397865" y="1300829"/>
            <a:ext cx="2334300" cy="2163300"/>
          </a:xfrm>
          <a:prstGeom prst="ellipse">
            <a:avLst/>
          </a:prstGeom>
          <a:solidFill>
            <a:srgbClr val="FABB05">
              <a:alpha val="59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453"/>
          <p:cNvSpPr/>
          <p:nvPr/>
        </p:nvSpPr>
        <p:spPr>
          <a:xfrm>
            <a:off x="3741686" y="1300829"/>
            <a:ext cx="2334300" cy="2163300"/>
          </a:xfrm>
          <a:prstGeom prst="ellipse">
            <a:avLst/>
          </a:prstGeom>
          <a:solidFill>
            <a:srgbClr val="34A853">
              <a:alpha val="6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453"/>
          <p:cNvSpPr/>
          <p:nvPr/>
        </p:nvSpPr>
        <p:spPr>
          <a:xfrm>
            <a:off x="3147217" y="2449929"/>
            <a:ext cx="2334300" cy="2163300"/>
          </a:xfrm>
          <a:prstGeom prst="ellipse">
            <a:avLst/>
          </a:prstGeom>
          <a:solidFill>
            <a:srgbClr val="4285F4">
              <a:alpha val="5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53"/>
          <p:cNvSpPr txBox="1"/>
          <p:nvPr/>
        </p:nvSpPr>
        <p:spPr>
          <a:xfrm>
            <a:off x="6472000" y="1311588"/>
            <a:ext cx="16050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34A853"/>
                </a:solidFill>
                <a:latin typeface="Google Sans"/>
                <a:ea typeface="Google Sans"/>
                <a:cs typeface="Google Sans"/>
                <a:sym typeface="Google Sans"/>
              </a:rPr>
              <a:t>Software Engineering</a:t>
            </a:r>
            <a:endParaRPr b="1" sz="1200">
              <a:solidFill>
                <a:srgbClr val="34A853"/>
              </a:solidFill>
              <a:latin typeface="Google Sans"/>
              <a:ea typeface="Google Sans"/>
              <a:cs typeface="Google Sans"/>
              <a:sym typeface="Google Sans"/>
            </a:endParaRPr>
          </a:p>
        </p:txBody>
      </p:sp>
      <p:sp>
        <p:nvSpPr>
          <p:cNvPr id="5480" name="Google Shape;5480;p453"/>
          <p:cNvSpPr txBox="1"/>
          <p:nvPr/>
        </p:nvSpPr>
        <p:spPr>
          <a:xfrm>
            <a:off x="5670894" y="4301580"/>
            <a:ext cx="10911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285F4"/>
                </a:solidFill>
                <a:latin typeface="Google Sans"/>
                <a:ea typeface="Google Sans"/>
                <a:cs typeface="Google Sans"/>
                <a:sym typeface="Google Sans"/>
              </a:rPr>
              <a:t>Data Science</a:t>
            </a:r>
            <a:endParaRPr b="1" sz="1200">
              <a:solidFill>
                <a:srgbClr val="4285F4"/>
              </a:solidFill>
              <a:latin typeface="Google Sans"/>
              <a:ea typeface="Google Sans"/>
              <a:cs typeface="Google Sans"/>
              <a:sym typeface="Google Sans"/>
            </a:endParaRPr>
          </a:p>
        </p:txBody>
      </p:sp>
      <p:sp>
        <p:nvSpPr>
          <p:cNvPr id="5481" name="Google Shape;5481;p453"/>
          <p:cNvSpPr txBox="1"/>
          <p:nvPr/>
        </p:nvSpPr>
        <p:spPr>
          <a:xfrm>
            <a:off x="1088375" y="1311588"/>
            <a:ext cx="1306200" cy="4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ABB05"/>
                </a:solidFill>
                <a:latin typeface="Google Sans"/>
                <a:ea typeface="Google Sans"/>
                <a:cs typeface="Google Sans"/>
                <a:sym typeface="Google Sans"/>
              </a:rPr>
              <a:t>Data Engineering</a:t>
            </a:r>
            <a:endParaRPr b="1" sz="1200">
              <a:solidFill>
                <a:srgbClr val="FABB05"/>
              </a:solidFill>
              <a:latin typeface="Google Sans"/>
              <a:ea typeface="Google Sans"/>
              <a:cs typeface="Google Sans"/>
              <a:sym typeface="Google Sans"/>
            </a:endParaRPr>
          </a:p>
        </p:txBody>
      </p:sp>
      <p:sp>
        <p:nvSpPr>
          <p:cNvPr id="5482" name="Google Shape;5482;p453"/>
          <p:cNvSpPr txBox="1"/>
          <p:nvPr/>
        </p:nvSpPr>
        <p:spPr>
          <a:xfrm>
            <a:off x="4753731" y="2108515"/>
            <a:ext cx="12144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38761D"/>
                </a:solidFill>
                <a:latin typeface="Google Sans"/>
                <a:ea typeface="Google Sans"/>
                <a:cs typeface="Google Sans"/>
                <a:sym typeface="Google Sans"/>
              </a:rPr>
              <a:t>Scalable system development</a:t>
            </a:r>
            <a:endParaRPr b="1" sz="1100">
              <a:solidFill>
                <a:srgbClr val="38761D"/>
              </a:solidFill>
              <a:latin typeface="Google Sans"/>
              <a:ea typeface="Google Sans"/>
              <a:cs typeface="Google Sans"/>
              <a:sym typeface="Google Sans"/>
            </a:endParaRPr>
          </a:p>
        </p:txBody>
      </p:sp>
      <p:sp>
        <p:nvSpPr>
          <p:cNvPr id="5483" name="Google Shape;5483;p453"/>
          <p:cNvSpPr txBox="1"/>
          <p:nvPr/>
        </p:nvSpPr>
        <p:spPr>
          <a:xfrm>
            <a:off x="3707187" y="3811607"/>
            <a:ext cx="12144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155CC"/>
                </a:solidFill>
                <a:latin typeface="Google Sans"/>
                <a:ea typeface="Google Sans"/>
                <a:cs typeface="Google Sans"/>
                <a:sym typeface="Google Sans"/>
              </a:rPr>
              <a:t>Model prototyping</a:t>
            </a:r>
            <a:endParaRPr b="1" sz="1100">
              <a:solidFill>
                <a:srgbClr val="1155CC"/>
              </a:solidFill>
              <a:latin typeface="Google Sans"/>
              <a:ea typeface="Google Sans"/>
              <a:cs typeface="Google Sans"/>
              <a:sym typeface="Google Sans"/>
            </a:endParaRPr>
          </a:p>
        </p:txBody>
      </p:sp>
      <p:sp>
        <p:nvSpPr>
          <p:cNvPr id="5484" name="Google Shape;5484;p453"/>
          <p:cNvSpPr txBox="1"/>
          <p:nvPr/>
        </p:nvSpPr>
        <p:spPr>
          <a:xfrm>
            <a:off x="2492763" y="2074336"/>
            <a:ext cx="12144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BF9000"/>
                </a:solidFill>
                <a:latin typeface="Google Sans"/>
                <a:ea typeface="Google Sans"/>
                <a:cs typeface="Google Sans"/>
                <a:sym typeface="Google Sans"/>
              </a:rPr>
              <a:t>Data pipelining</a:t>
            </a:r>
            <a:endParaRPr b="1" sz="1100">
              <a:solidFill>
                <a:srgbClr val="BF9000"/>
              </a:solidFill>
              <a:latin typeface="Google Sans"/>
              <a:ea typeface="Google Sans"/>
              <a:cs typeface="Google Sans"/>
              <a:sym typeface="Google Sans"/>
            </a:endParaRPr>
          </a:p>
        </p:txBody>
      </p:sp>
      <p:sp>
        <p:nvSpPr>
          <p:cNvPr id="5485" name="Google Shape;5485;p453"/>
          <p:cNvSpPr txBox="1"/>
          <p:nvPr/>
        </p:nvSpPr>
        <p:spPr>
          <a:xfrm>
            <a:off x="3138642" y="2922337"/>
            <a:ext cx="10911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Google Sans"/>
                <a:ea typeface="Google Sans"/>
                <a:cs typeface="Google Sans"/>
                <a:sym typeface="Google Sans"/>
              </a:rPr>
              <a:t>MVP</a:t>
            </a:r>
            <a:endParaRPr sz="1000">
              <a:solidFill>
                <a:srgbClr val="FFFFFF"/>
              </a:solidFill>
              <a:latin typeface="Google Sans"/>
              <a:ea typeface="Google Sans"/>
              <a:cs typeface="Google Sans"/>
              <a:sym typeface="Google Sans"/>
            </a:endParaRPr>
          </a:p>
        </p:txBody>
      </p:sp>
      <p:sp>
        <p:nvSpPr>
          <p:cNvPr id="5486" name="Google Shape;5486;p453"/>
          <p:cNvSpPr txBox="1"/>
          <p:nvPr/>
        </p:nvSpPr>
        <p:spPr>
          <a:xfrm>
            <a:off x="4348081" y="2922337"/>
            <a:ext cx="12144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Google Sans"/>
                <a:ea typeface="Google Sans"/>
                <a:cs typeface="Google Sans"/>
                <a:sym typeface="Google Sans"/>
              </a:rPr>
              <a:t>Model deployment</a:t>
            </a:r>
            <a:endParaRPr sz="1000">
              <a:solidFill>
                <a:srgbClr val="FFFFFF"/>
              </a:solidFill>
              <a:latin typeface="Google Sans"/>
              <a:ea typeface="Google Sans"/>
              <a:cs typeface="Google Sans"/>
              <a:sym typeface="Google Sans"/>
            </a:endParaRPr>
          </a:p>
        </p:txBody>
      </p:sp>
      <p:sp>
        <p:nvSpPr>
          <p:cNvPr id="5487" name="Google Shape;5487;p453"/>
          <p:cNvSpPr txBox="1"/>
          <p:nvPr/>
        </p:nvSpPr>
        <p:spPr>
          <a:xfrm>
            <a:off x="3743350" y="1981675"/>
            <a:ext cx="1091100" cy="34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Google Sans"/>
                <a:ea typeface="Google Sans"/>
                <a:cs typeface="Google Sans"/>
                <a:sym typeface="Google Sans"/>
              </a:rPr>
              <a:t>CI/CD</a:t>
            </a:r>
            <a:endParaRPr sz="1000">
              <a:solidFill>
                <a:srgbClr val="FFFFFF"/>
              </a:solidFill>
              <a:latin typeface="Google Sans"/>
              <a:ea typeface="Google Sans"/>
              <a:cs typeface="Google Sans"/>
              <a:sym typeface="Google Sans"/>
            </a:endParaRPr>
          </a:p>
        </p:txBody>
      </p:sp>
      <p:sp>
        <p:nvSpPr>
          <p:cNvPr id="5488" name="Google Shape;5488;p453"/>
          <p:cNvSpPr txBox="1"/>
          <p:nvPr/>
        </p:nvSpPr>
        <p:spPr>
          <a:xfrm>
            <a:off x="3810553" y="2604893"/>
            <a:ext cx="921600" cy="26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Google Sans"/>
                <a:ea typeface="Google Sans"/>
                <a:cs typeface="Google Sans"/>
                <a:sym typeface="Google Sans"/>
              </a:rPr>
              <a:t>ML Ops</a:t>
            </a:r>
            <a:endParaRPr b="1" sz="1000">
              <a:solidFill>
                <a:srgbClr val="FFFFFF"/>
              </a:solidFill>
              <a:latin typeface="Google Sans"/>
              <a:ea typeface="Google Sans"/>
              <a:cs typeface="Google Sans"/>
              <a:sym typeface="Google Sans"/>
            </a:endParaRPr>
          </a:p>
        </p:txBody>
      </p:sp>
      <p:cxnSp>
        <p:nvCxnSpPr>
          <p:cNvPr id="5489" name="Google Shape;5489;p453"/>
          <p:cNvCxnSpPr>
            <a:stCxn id="5478" idx="5"/>
            <a:endCxn id="5480" idx="1"/>
          </p:cNvCxnSpPr>
          <p:nvPr/>
        </p:nvCxnSpPr>
        <p:spPr>
          <a:xfrm flipH="1" rot="-5400000">
            <a:off x="5286517" y="4149571"/>
            <a:ext cx="237600" cy="531300"/>
          </a:xfrm>
          <a:prstGeom prst="bentConnector2">
            <a:avLst/>
          </a:prstGeom>
          <a:noFill/>
          <a:ln cap="flat" cmpd="sng" w="19050">
            <a:solidFill>
              <a:srgbClr val="4285F4"/>
            </a:solidFill>
            <a:prstDash val="solid"/>
            <a:round/>
            <a:headEnd len="med" w="med" type="none"/>
            <a:tailEnd len="med" w="med" type="none"/>
          </a:ln>
        </p:spPr>
      </p:cxnSp>
      <p:cxnSp>
        <p:nvCxnSpPr>
          <p:cNvPr id="5490" name="Google Shape;5490;p453"/>
          <p:cNvCxnSpPr>
            <a:stCxn id="5484" idx="1"/>
            <a:endCxn id="5481" idx="2"/>
          </p:cNvCxnSpPr>
          <p:nvPr/>
        </p:nvCxnSpPr>
        <p:spPr>
          <a:xfrm rot="10800000">
            <a:off x="1741563" y="1776736"/>
            <a:ext cx="751200" cy="468300"/>
          </a:xfrm>
          <a:prstGeom prst="bentConnector2">
            <a:avLst/>
          </a:prstGeom>
          <a:noFill/>
          <a:ln cap="flat" cmpd="sng" w="19050">
            <a:solidFill>
              <a:srgbClr val="FABB05"/>
            </a:solidFill>
            <a:prstDash val="solid"/>
            <a:round/>
            <a:headEnd len="med" w="med" type="none"/>
            <a:tailEnd len="med" w="med" type="none"/>
          </a:ln>
        </p:spPr>
      </p:cxnSp>
      <p:cxnSp>
        <p:nvCxnSpPr>
          <p:cNvPr id="5491" name="Google Shape;5491;p453"/>
          <p:cNvCxnSpPr>
            <a:stCxn id="5482" idx="3"/>
            <a:endCxn id="5479" idx="2"/>
          </p:cNvCxnSpPr>
          <p:nvPr/>
        </p:nvCxnSpPr>
        <p:spPr>
          <a:xfrm flipH="1" rot="10800000">
            <a:off x="5968131" y="1776715"/>
            <a:ext cx="1306500" cy="502500"/>
          </a:xfrm>
          <a:prstGeom prst="bentConnector2">
            <a:avLst/>
          </a:prstGeom>
          <a:noFill/>
          <a:ln cap="flat" cmpd="sng" w="19050">
            <a:solidFill>
              <a:srgbClr val="34A853"/>
            </a:solidFill>
            <a:prstDash val="solid"/>
            <a:round/>
            <a:headEnd len="med" w="med" type="none"/>
            <a:tailEnd len="med" w="med" type="none"/>
          </a:ln>
        </p:spPr>
      </p:cxnSp>
      <p:sp>
        <p:nvSpPr>
          <p:cNvPr id="5492" name="Google Shape;5492;p453"/>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MLOps:</a:t>
            </a:r>
            <a:r>
              <a:rPr b="1" lang="en" sz="2400">
                <a:solidFill>
                  <a:srgbClr val="3C4043"/>
                </a:solidFill>
                <a:latin typeface="Google Sans"/>
                <a:ea typeface="Google Sans"/>
                <a:cs typeface="Google Sans"/>
                <a:sym typeface="Google Sans"/>
              </a:rPr>
              <a:t> </a:t>
            </a:r>
            <a:r>
              <a:rPr b="1" lang="en" sz="1800">
                <a:solidFill>
                  <a:schemeClr val="accent1"/>
                </a:solidFill>
                <a:latin typeface="Google Sans"/>
                <a:ea typeface="Google Sans"/>
                <a:cs typeface="Google Sans"/>
                <a:sym typeface="Google Sans"/>
              </a:rPr>
              <a:t>What is it? </a:t>
            </a:r>
            <a:r>
              <a:rPr b="1" lang="en" sz="1800">
                <a:solidFill>
                  <a:schemeClr val="accent1"/>
                </a:solidFill>
                <a:latin typeface="Google Sans"/>
                <a:ea typeface="Google Sans"/>
                <a:cs typeface="Google Sans"/>
                <a:sym typeface="Google Sans"/>
              </a:rPr>
              <a:t>How is it related to data science?</a:t>
            </a:r>
            <a:endParaRPr b="1" sz="1800">
              <a:solidFill>
                <a:schemeClr val="accent1"/>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8" name="Shape 5208"/>
        <p:cNvGrpSpPr/>
        <p:nvPr/>
      </p:nvGrpSpPr>
      <p:grpSpPr>
        <a:xfrm>
          <a:off x="0" y="0"/>
          <a:ext cx="0" cy="0"/>
          <a:chOff x="0" y="0"/>
          <a:chExt cx="0" cy="0"/>
        </a:xfrm>
      </p:grpSpPr>
      <p:sp>
        <p:nvSpPr>
          <p:cNvPr id="5209" name="Google Shape;5209;p436"/>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210" name="Google Shape;5210;p436"/>
          <p:cNvPicPr preferRelativeResize="0"/>
          <p:nvPr/>
        </p:nvPicPr>
        <p:blipFill rotWithShape="1">
          <a:blip r:embed="rId3">
            <a:alphaModFix/>
          </a:blip>
          <a:srcRect b="14305" l="0" r="37511" t="12707"/>
          <a:stretch/>
        </p:blipFill>
        <p:spPr>
          <a:xfrm>
            <a:off x="4785225" y="29950"/>
            <a:ext cx="4358474" cy="5143500"/>
          </a:xfrm>
          <a:prstGeom prst="rect">
            <a:avLst/>
          </a:prstGeom>
          <a:noFill/>
          <a:ln>
            <a:noFill/>
          </a:ln>
        </p:spPr>
      </p:pic>
      <p:sp>
        <p:nvSpPr>
          <p:cNvPr id="5211" name="Google Shape;5211;p436"/>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212" name="Google Shape;5212;p436"/>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213" name="Google Shape;5213;p436"/>
          <p:cNvSpPr txBox="1"/>
          <p:nvPr/>
        </p:nvSpPr>
        <p:spPr>
          <a:xfrm>
            <a:off x="168975" y="1055500"/>
            <a:ext cx="7034100" cy="3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1: Intro Big Data Architectures and Services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2: SQL and NoSQL</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3: Spark ML</a:t>
            </a:r>
            <a:endParaRPr b="1"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4: </a:t>
            </a:r>
            <a:r>
              <a:rPr b="1" lang="en" sz="1800">
                <a:solidFill>
                  <a:schemeClr val="lt1"/>
                </a:solidFill>
                <a:latin typeface="Calibri"/>
                <a:ea typeface="Calibri"/>
                <a:cs typeface="Calibri"/>
                <a:sym typeface="Calibri"/>
              </a:rPr>
              <a:t>Real-Time Streaming Analytics</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5: Serverless Technology</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6: Cloud Machine Learning and Deployments</a:t>
            </a:r>
            <a:endParaRPr b="1" sz="1800">
              <a:solidFill>
                <a:srgbClr val="FFFFFF"/>
              </a:solidFill>
              <a:latin typeface="Calibri"/>
              <a:ea typeface="Calibri"/>
              <a:cs typeface="Calibri"/>
              <a:sym typeface="Calibri"/>
            </a:endParaRPr>
          </a:p>
        </p:txBody>
      </p:sp>
      <p:sp>
        <p:nvSpPr>
          <p:cNvPr id="5214" name="Google Shape;5214;p436"/>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TOPICS</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6" name="Shape 5496"/>
        <p:cNvGrpSpPr/>
        <p:nvPr/>
      </p:nvGrpSpPr>
      <p:grpSpPr>
        <a:xfrm>
          <a:off x="0" y="0"/>
          <a:ext cx="0" cy="0"/>
          <a:chOff x="0" y="0"/>
          <a:chExt cx="0" cy="0"/>
        </a:xfrm>
      </p:grpSpPr>
      <p:sp>
        <p:nvSpPr>
          <p:cNvPr id="5497" name="Google Shape;5497;p454"/>
          <p:cNvSpPr/>
          <p:nvPr/>
        </p:nvSpPr>
        <p:spPr>
          <a:xfrm>
            <a:off x="1015500" y="1537850"/>
            <a:ext cx="2617200" cy="1307400"/>
          </a:xfrm>
          <a:prstGeom prst="ellipse">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454"/>
          <p:cNvSpPr/>
          <p:nvPr/>
        </p:nvSpPr>
        <p:spPr>
          <a:xfrm>
            <a:off x="3263400" y="1537850"/>
            <a:ext cx="2617200" cy="1307400"/>
          </a:xfrm>
          <a:prstGeom prst="ellipse">
            <a:avLst/>
          </a:prstGeom>
          <a:noFill/>
          <a:ln cap="flat" cmpd="sng" w="152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454"/>
          <p:cNvSpPr/>
          <p:nvPr/>
        </p:nvSpPr>
        <p:spPr>
          <a:xfrm>
            <a:off x="5511300" y="1537850"/>
            <a:ext cx="2617200" cy="1307400"/>
          </a:xfrm>
          <a:prstGeom prst="ellipse">
            <a:avLst/>
          </a:prstGeom>
          <a:noFill/>
          <a:ln cap="flat" cmpd="sng" w="152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454"/>
          <p:cNvSpPr txBox="1"/>
          <p:nvPr/>
        </p:nvSpPr>
        <p:spPr>
          <a:xfrm>
            <a:off x="1181550" y="1934450"/>
            <a:ext cx="2285100" cy="5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1"/>
                </a:solidFill>
                <a:latin typeface="Google Sans"/>
                <a:ea typeface="Google Sans"/>
                <a:cs typeface="Google Sans"/>
                <a:sym typeface="Google Sans"/>
              </a:rPr>
              <a:t>Machine Learning</a:t>
            </a:r>
            <a:endParaRPr b="1" sz="1600">
              <a:solidFill>
                <a:schemeClr val="accent1"/>
              </a:solidFill>
              <a:latin typeface="Google Sans"/>
              <a:ea typeface="Google Sans"/>
              <a:cs typeface="Google Sans"/>
              <a:sym typeface="Google Sans"/>
            </a:endParaRPr>
          </a:p>
        </p:txBody>
      </p:sp>
      <p:sp>
        <p:nvSpPr>
          <p:cNvPr id="5501" name="Google Shape;5501;p454"/>
          <p:cNvSpPr txBox="1"/>
          <p:nvPr/>
        </p:nvSpPr>
        <p:spPr>
          <a:xfrm>
            <a:off x="3636000" y="1934450"/>
            <a:ext cx="1872000" cy="5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3"/>
                </a:solidFill>
                <a:latin typeface="Google Sans"/>
                <a:ea typeface="Google Sans"/>
                <a:cs typeface="Google Sans"/>
                <a:sym typeface="Google Sans"/>
              </a:rPr>
              <a:t>Development</a:t>
            </a:r>
            <a:endParaRPr b="1" sz="1600">
              <a:solidFill>
                <a:schemeClr val="accent3"/>
              </a:solidFill>
              <a:latin typeface="Google Sans"/>
              <a:ea typeface="Google Sans"/>
              <a:cs typeface="Google Sans"/>
              <a:sym typeface="Google Sans"/>
            </a:endParaRPr>
          </a:p>
        </p:txBody>
      </p:sp>
      <p:sp>
        <p:nvSpPr>
          <p:cNvPr id="5502" name="Google Shape;5502;p454"/>
          <p:cNvSpPr txBox="1"/>
          <p:nvPr/>
        </p:nvSpPr>
        <p:spPr>
          <a:xfrm>
            <a:off x="5677350" y="1934450"/>
            <a:ext cx="2285100" cy="5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Google Sans"/>
                <a:ea typeface="Google Sans"/>
                <a:cs typeface="Google Sans"/>
                <a:sym typeface="Google Sans"/>
              </a:rPr>
              <a:t>Operations</a:t>
            </a:r>
            <a:endParaRPr b="1" sz="1600">
              <a:solidFill>
                <a:schemeClr val="accent4"/>
              </a:solidFill>
              <a:latin typeface="Google Sans"/>
              <a:ea typeface="Google Sans"/>
              <a:cs typeface="Google Sans"/>
              <a:sym typeface="Google Sans"/>
            </a:endParaRPr>
          </a:p>
        </p:txBody>
      </p:sp>
      <p:grpSp>
        <p:nvGrpSpPr>
          <p:cNvPr id="5503" name="Google Shape;5503;p454"/>
          <p:cNvGrpSpPr/>
          <p:nvPr/>
        </p:nvGrpSpPr>
        <p:grpSpPr>
          <a:xfrm>
            <a:off x="1981225" y="3379300"/>
            <a:ext cx="1896000" cy="757425"/>
            <a:chOff x="1761975" y="4109350"/>
            <a:chExt cx="1896000" cy="757425"/>
          </a:xfrm>
        </p:grpSpPr>
        <p:sp>
          <p:nvSpPr>
            <p:cNvPr id="5504" name="Google Shape;5504;p454"/>
            <p:cNvSpPr txBox="1"/>
            <p:nvPr/>
          </p:nvSpPr>
          <p:spPr>
            <a:xfrm>
              <a:off x="1761975" y="4109350"/>
              <a:ext cx="16122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Data processing</a:t>
              </a:r>
              <a:endParaRPr sz="1100">
                <a:solidFill>
                  <a:srgbClr val="999999"/>
                </a:solidFill>
                <a:latin typeface="Google Sans"/>
                <a:ea typeface="Google Sans"/>
                <a:cs typeface="Google Sans"/>
                <a:sym typeface="Google Sans"/>
              </a:endParaRPr>
            </a:p>
          </p:txBody>
        </p:sp>
        <p:sp>
          <p:nvSpPr>
            <p:cNvPr id="5505" name="Google Shape;5505;p454"/>
            <p:cNvSpPr txBox="1"/>
            <p:nvPr/>
          </p:nvSpPr>
          <p:spPr>
            <a:xfrm>
              <a:off x="1761975" y="4354563"/>
              <a:ext cx="16122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Model development</a:t>
              </a:r>
              <a:endParaRPr sz="1100">
                <a:solidFill>
                  <a:srgbClr val="999999"/>
                </a:solidFill>
                <a:latin typeface="Google Sans"/>
                <a:ea typeface="Google Sans"/>
                <a:cs typeface="Google Sans"/>
                <a:sym typeface="Google Sans"/>
              </a:endParaRPr>
            </a:p>
          </p:txBody>
        </p:sp>
        <p:sp>
          <p:nvSpPr>
            <p:cNvPr id="5506" name="Google Shape;5506;p454"/>
            <p:cNvSpPr txBox="1"/>
            <p:nvPr/>
          </p:nvSpPr>
          <p:spPr>
            <a:xfrm>
              <a:off x="1761975" y="4599775"/>
              <a:ext cx="18960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Metric evaluation</a:t>
              </a:r>
              <a:endParaRPr sz="1100">
                <a:solidFill>
                  <a:srgbClr val="999999"/>
                </a:solidFill>
                <a:latin typeface="Google Sans"/>
                <a:ea typeface="Google Sans"/>
                <a:cs typeface="Google Sans"/>
                <a:sym typeface="Google Sans"/>
              </a:endParaRPr>
            </a:p>
          </p:txBody>
        </p:sp>
      </p:grpSp>
      <p:grpSp>
        <p:nvGrpSpPr>
          <p:cNvPr id="5507" name="Google Shape;5507;p454"/>
          <p:cNvGrpSpPr/>
          <p:nvPr/>
        </p:nvGrpSpPr>
        <p:grpSpPr>
          <a:xfrm>
            <a:off x="4229125" y="3379300"/>
            <a:ext cx="1896000" cy="757425"/>
            <a:chOff x="3743175" y="4109350"/>
            <a:chExt cx="1896000" cy="757425"/>
          </a:xfrm>
        </p:grpSpPr>
        <p:sp>
          <p:nvSpPr>
            <p:cNvPr id="5508" name="Google Shape;5508;p454"/>
            <p:cNvSpPr txBox="1"/>
            <p:nvPr/>
          </p:nvSpPr>
          <p:spPr>
            <a:xfrm>
              <a:off x="3743175" y="4109350"/>
              <a:ext cx="16122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CI/CD building</a:t>
              </a:r>
              <a:endParaRPr sz="1100">
                <a:solidFill>
                  <a:srgbClr val="999999"/>
                </a:solidFill>
                <a:latin typeface="Google Sans"/>
                <a:ea typeface="Google Sans"/>
                <a:cs typeface="Google Sans"/>
                <a:sym typeface="Google Sans"/>
              </a:endParaRPr>
            </a:p>
          </p:txBody>
        </p:sp>
        <p:sp>
          <p:nvSpPr>
            <p:cNvPr id="5509" name="Google Shape;5509;p454"/>
            <p:cNvSpPr txBox="1"/>
            <p:nvPr/>
          </p:nvSpPr>
          <p:spPr>
            <a:xfrm>
              <a:off x="3743175" y="4354563"/>
              <a:ext cx="16122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Model integration</a:t>
              </a:r>
              <a:endParaRPr sz="1100">
                <a:solidFill>
                  <a:srgbClr val="999999"/>
                </a:solidFill>
                <a:latin typeface="Google Sans"/>
                <a:ea typeface="Google Sans"/>
                <a:cs typeface="Google Sans"/>
                <a:sym typeface="Google Sans"/>
              </a:endParaRPr>
            </a:p>
          </p:txBody>
        </p:sp>
        <p:sp>
          <p:nvSpPr>
            <p:cNvPr id="5510" name="Google Shape;5510;p454"/>
            <p:cNvSpPr txBox="1"/>
            <p:nvPr/>
          </p:nvSpPr>
          <p:spPr>
            <a:xfrm>
              <a:off x="3743175" y="4599775"/>
              <a:ext cx="18960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Latency calculations</a:t>
              </a:r>
              <a:endParaRPr sz="1100">
                <a:solidFill>
                  <a:srgbClr val="999999"/>
                </a:solidFill>
                <a:latin typeface="Google Sans"/>
                <a:ea typeface="Google Sans"/>
                <a:cs typeface="Google Sans"/>
                <a:sym typeface="Google Sans"/>
              </a:endParaRPr>
            </a:p>
          </p:txBody>
        </p:sp>
      </p:grpSp>
      <p:cxnSp>
        <p:nvCxnSpPr>
          <p:cNvPr id="5511" name="Google Shape;5511;p454"/>
          <p:cNvCxnSpPr/>
          <p:nvPr/>
        </p:nvCxnSpPr>
        <p:spPr>
          <a:xfrm flipH="1">
            <a:off x="6818850" y="2886846"/>
            <a:ext cx="2100" cy="404700"/>
          </a:xfrm>
          <a:prstGeom prst="straightConnector1">
            <a:avLst/>
          </a:prstGeom>
          <a:noFill/>
          <a:ln cap="flat" cmpd="sng" w="19050">
            <a:solidFill>
              <a:schemeClr val="accent4"/>
            </a:solidFill>
            <a:prstDash val="solid"/>
            <a:round/>
            <a:headEnd len="med" w="med" type="none"/>
            <a:tailEnd len="med" w="med" type="oval"/>
          </a:ln>
        </p:spPr>
      </p:cxnSp>
      <p:grpSp>
        <p:nvGrpSpPr>
          <p:cNvPr id="5512" name="Google Shape;5512;p454"/>
          <p:cNvGrpSpPr/>
          <p:nvPr/>
        </p:nvGrpSpPr>
        <p:grpSpPr>
          <a:xfrm>
            <a:off x="6210475" y="3379300"/>
            <a:ext cx="1896000" cy="757425"/>
            <a:chOff x="5800575" y="4109350"/>
            <a:chExt cx="1896000" cy="757425"/>
          </a:xfrm>
        </p:grpSpPr>
        <p:sp>
          <p:nvSpPr>
            <p:cNvPr id="5513" name="Google Shape;5513;p454"/>
            <p:cNvSpPr txBox="1"/>
            <p:nvPr/>
          </p:nvSpPr>
          <p:spPr>
            <a:xfrm>
              <a:off x="5800575" y="4109350"/>
              <a:ext cx="16989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Continuous monitoring</a:t>
              </a:r>
              <a:endParaRPr sz="1100">
                <a:solidFill>
                  <a:srgbClr val="999999"/>
                </a:solidFill>
                <a:latin typeface="Google Sans"/>
                <a:ea typeface="Google Sans"/>
                <a:cs typeface="Google Sans"/>
                <a:sym typeface="Google Sans"/>
              </a:endParaRPr>
            </a:p>
          </p:txBody>
        </p:sp>
        <p:sp>
          <p:nvSpPr>
            <p:cNvPr id="5514" name="Google Shape;5514;p454"/>
            <p:cNvSpPr txBox="1"/>
            <p:nvPr/>
          </p:nvSpPr>
          <p:spPr>
            <a:xfrm>
              <a:off x="5800575" y="4354563"/>
              <a:ext cx="16122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User feedback loop</a:t>
              </a:r>
              <a:endParaRPr sz="1100">
                <a:solidFill>
                  <a:srgbClr val="999999"/>
                </a:solidFill>
                <a:latin typeface="Google Sans"/>
                <a:ea typeface="Google Sans"/>
                <a:cs typeface="Google Sans"/>
                <a:sym typeface="Google Sans"/>
              </a:endParaRPr>
            </a:p>
          </p:txBody>
        </p:sp>
        <p:sp>
          <p:nvSpPr>
            <p:cNvPr id="5515" name="Google Shape;5515;p454"/>
            <p:cNvSpPr txBox="1"/>
            <p:nvPr/>
          </p:nvSpPr>
          <p:spPr>
            <a:xfrm>
              <a:off x="5800575" y="4599775"/>
              <a:ext cx="1896000" cy="2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999999"/>
                  </a:solidFill>
                  <a:latin typeface="Google Sans"/>
                  <a:ea typeface="Google Sans"/>
                  <a:cs typeface="Google Sans"/>
                  <a:sym typeface="Google Sans"/>
                </a:rPr>
                <a:t>Model delivery</a:t>
              </a:r>
              <a:endParaRPr sz="1100">
                <a:solidFill>
                  <a:srgbClr val="999999"/>
                </a:solidFill>
                <a:latin typeface="Google Sans"/>
                <a:ea typeface="Google Sans"/>
                <a:cs typeface="Google Sans"/>
                <a:sym typeface="Google Sans"/>
              </a:endParaRPr>
            </a:p>
          </p:txBody>
        </p:sp>
      </p:grpSp>
      <p:cxnSp>
        <p:nvCxnSpPr>
          <p:cNvPr id="5516" name="Google Shape;5516;p454"/>
          <p:cNvCxnSpPr/>
          <p:nvPr/>
        </p:nvCxnSpPr>
        <p:spPr>
          <a:xfrm flipH="1">
            <a:off x="4570950" y="2886846"/>
            <a:ext cx="2100" cy="404700"/>
          </a:xfrm>
          <a:prstGeom prst="straightConnector1">
            <a:avLst/>
          </a:prstGeom>
          <a:noFill/>
          <a:ln cap="flat" cmpd="sng" w="19050">
            <a:solidFill>
              <a:schemeClr val="accent3"/>
            </a:solidFill>
            <a:prstDash val="solid"/>
            <a:round/>
            <a:headEnd len="med" w="med" type="none"/>
            <a:tailEnd len="med" w="med" type="oval"/>
          </a:ln>
        </p:spPr>
      </p:cxnSp>
      <p:cxnSp>
        <p:nvCxnSpPr>
          <p:cNvPr id="5517" name="Google Shape;5517;p454"/>
          <p:cNvCxnSpPr/>
          <p:nvPr/>
        </p:nvCxnSpPr>
        <p:spPr>
          <a:xfrm flipH="1">
            <a:off x="2323050" y="2886846"/>
            <a:ext cx="2100" cy="404700"/>
          </a:xfrm>
          <a:prstGeom prst="straightConnector1">
            <a:avLst/>
          </a:prstGeom>
          <a:noFill/>
          <a:ln cap="flat" cmpd="sng" w="19050">
            <a:solidFill>
              <a:schemeClr val="accent1"/>
            </a:solidFill>
            <a:prstDash val="solid"/>
            <a:round/>
            <a:headEnd len="med" w="med" type="none"/>
            <a:tailEnd len="med" w="med" type="oval"/>
          </a:ln>
        </p:spPr>
      </p:cxnSp>
      <p:sp>
        <p:nvSpPr>
          <p:cNvPr id="5518" name="Google Shape;5518;p454"/>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Summarizing MLOps -</a:t>
            </a:r>
            <a:r>
              <a:rPr b="1" lang="en" sz="2400">
                <a:solidFill>
                  <a:srgbClr val="3C4043"/>
                </a:solidFill>
                <a:latin typeface="Google Sans"/>
                <a:ea typeface="Google Sans"/>
                <a:cs typeface="Google Sans"/>
                <a:sym typeface="Google Sans"/>
              </a:rPr>
              <a:t> </a:t>
            </a:r>
            <a:r>
              <a:rPr b="1" lang="en" sz="1800">
                <a:solidFill>
                  <a:schemeClr val="accent1"/>
                </a:solidFill>
                <a:latin typeface="Google Sans"/>
                <a:ea typeface="Google Sans"/>
                <a:cs typeface="Google Sans"/>
                <a:sym typeface="Google Sans"/>
              </a:rPr>
              <a:t>Q</a:t>
            </a:r>
            <a:r>
              <a:rPr b="1" lang="en" sz="1800">
                <a:solidFill>
                  <a:schemeClr val="accent1"/>
                </a:solidFill>
                <a:latin typeface="Google Sans"/>
                <a:ea typeface="Google Sans"/>
                <a:cs typeface="Google Sans"/>
                <a:sym typeface="Google Sans"/>
              </a:rPr>
              <a:t>uick explanation</a:t>
            </a:r>
            <a:endParaRPr b="1" sz="2400">
              <a:solidFill>
                <a:srgbClr val="3C4043"/>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2" name="Shape 5522"/>
        <p:cNvGrpSpPr/>
        <p:nvPr/>
      </p:nvGrpSpPr>
      <p:grpSpPr>
        <a:xfrm>
          <a:off x="0" y="0"/>
          <a:ext cx="0" cy="0"/>
          <a:chOff x="0" y="0"/>
          <a:chExt cx="0" cy="0"/>
        </a:xfrm>
      </p:grpSpPr>
      <p:pic>
        <p:nvPicPr>
          <p:cNvPr id="5523" name="Google Shape;5523;p455"/>
          <p:cNvPicPr preferRelativeResize="0"/>
          <p:nvPr/>
        </p:nvPicPr>
        <p:blipFill>
          <a:blip r:embed="rId3">
            <a:alphaModFix/>
          </a:blip>
          <a:stretch>
            <a:fillRect/>
          </a:stretch>
        </p:blipFill>
        <p:spPr>
          <a:xfrm>
            <a:off x="9997400" y="1118800"/>
            <a:ext cx="5366250" cy="4024699"/>
          </a:xfrm>
          <a:prstGeom prst="rect">
            <a:avLst/>
          </a:prstGeom>
          <a:noFill/>
          <a:ln>
            <a:noFill/>
          </a:ln>
        </p:spPr>
      </p:pic>
      <p:cxnSp>
        <p:nvCxnSpPr>
          <p:cNvPr id="5524" name="Google Shape;5524;p455"/>
          <p:cNvCxnSpPr/>
          <p:nvPr/>
        </p:nvCxnSpPr>
        <p:spPr>
          <a:xfrm>
            <a:off x="2774782" y="1200965"/>
            <a:ext cx="4078800" cy="3600"/>
          </a:xfrm>
          <a:prstGeom prst="straightConnector1">
            <a:avLst/>
          </a:prstGeom>
          <a:noFill/>
          <a:ln cap="flat" cmpd="sng" w="9525">
            <a:solidFill>
              <a:schemeClr val="dk2"/>
            </a:solidFill>
            <a:prstDash val="solid"/>
            <a:round/>
            <a:headEnd len="med" w="med" type="none"/>
            <a:tailEnd len="med" w="med" type="none"/>
          </a:ln>
        </p:spPr>
      </p:cxnSp>
      <p:cxnSp>
        <p:nvCxnSpPr>
          <p:cNvPr id="5525" name="Google Shape;5525;p455"/>
          <p:cNvCxnSpPr/>
          <p:nvPr/>
        </p:nvCxnSpPr>
        <p:spPr>
          <a:xfrm>
            <a:off x="2651458" y="433034"/>
            <a:ext cx="0" cy="510949"/>
          </a:xfrm>
          <a:prstGeom prst="straightConnector1">
            <a:avLst/>
          </a:prstGeom>
          <a:noFill/>
          <a:ln cap="flat" cmpd="sng" w="9525">
            <a:solidFill>
              <a:schemeClr val="dk2"/>
            </a:solidFill>
            <a:prstDash val="solid"/>
            <a:round/>
            <a:headEnd len="med" w="med" type="none"/>
            <a:tailEnd len="med" w="med" type="none"/>
          </a:ln>
        </p:spPr>
      </p:cxnSp>
      <p:sp>
        <p:nvSpPr>
          <p:cNvPr id="5526" name="Google Shape;5526;p455"/>
          <p:cNvSpPr/>
          <p:nvPr/>
        </p:nvSpPr>
        <p:spPr>
          <a:xfrm>
            <a:off x="2381064" y="220386"/>
            <a:ext cx="515036" cy="321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Google Sans"/>
                <a:ea typeface="Google Sans"/>
                <a:cs typeface="Google Sans"/>
                <a:sym typeface="Google Sans"/>
              </a:rPr>
              <a:t>Data</a:t>
            </a:r>
            <a:endParaRPr b="1" sz="900">
              <a:solidFill>
                <a:srgbClr val="FFFFFF"/>
              </a:solidFill>
              <a:latin typeface="Google Sans"/>
              <a:ea typeface="Google Sans"/>
              <a:cs typeface="Google Sans"/>
              <a:sym typeface="Google Sans"/>
            </a:endParaRPr>
          </a:p>
        </p:txBody>
      </p:sp>
      <p:sp>
        <p:nvSpPr>
          <p:cNvPr id="5527" name="Google Shape;5527;p455"/>
          <p:cNvSpPr/>
          <p:nvPr/>
        </p:nvSpPr>
        <p:spPr>
          <a:xfrm>
            <a:off x="2426833" y="2700925"/>
            <a:ext cx="5071800" cy="401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AI Platform</a:t>
            </a:r>
            <a:endParaRPr b="1" sz="900">
              <a:solidFill>
                <a:srgbClr val="FFFFFF"/>
              </a:solidFill>
              <a:latin typeface="Google Sans"/>
              <a:ea typeface="Google Sans"/>
              <a:cs typeface="Google Sans"/>
              <a:sym typeface="Google Sans"/>
            </a:endParaRPr>
          </a:p>
        </p:txBody>
      </p:sp>
      <p:sp>
        <p:nvSpPr>
          <p:cNvPr id="5528" name="Google Shape;5528;p455"/>
          <p:cNvSpPr/>
          <p:nvPr/>
        </p:nvSpPr>
        <p:spPr>
          <a:xfrm>
            <a:off x="2426827" y="3274125"/>
            <a:ext cx="5071800" cy="40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On Premise: Kubeflow Pipelines</a:t>
            </a:r>
            <a:endParaRPr b="1" sz="900">
              <a:solidFill>
                <a:srgbClr val="FFFFFF"/>
              </a:solidFill>
              <a:latin typeface="Google Sans"/>
              <a:ea typeface="Google Sans"/>
              <a:cs typeface="Google Sans"/>
              <a:sym typeface="Google Sans"/>
            </a:endParaRPr>
          </a:p>
        </p:txBody>
      </p:sp>
      <p:sp>
        <p:nvSpPr>
          <p:cNvPr id="5529" name="Google Shape;5529;p455"/>
          <p:cNvSpPr/>
          <p:nvPr/>
        </p:nvSpPr>
        <p:spPr>
          <a:xfrm>
            <a:off x="2426824" y="3931900"/>
            <a:ext cx="5071800" cy="40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FFFFFF"/>
                </a:solidFill>
                <a:latin typeface="Google Sans"/>
                <a:ea typeface="Google Sans"/>
                <a:cs typeface="Google Sans"/>
                <a:sym typeface="Google Sans"/>
              </a:rPr>
              <a:t>Shared Code Repo for assets, artifacts, and metadata</a:t>
            </a:r>
            <a:endParaRPr b="1" sz="900">
              <a:solidFill>
                <a:srgbClr val="FFFFFF"/>
              </a:solidFill>
              <a:latin typeface="Google Sans"/>
              <a:ea typeface="Google Sans"/>
              <a:cs typeface="Google Sans"/>
              <a:sym typeface="Google Sans"/>
            </a:endParaRPr>
          </a:p>
        </p:txBody>
      </p:sp>
      <p:sp>
        <p:nvSpPr>
          <p:cNvPr id="5530" name="Google Shape;5530;p455"/>
          <p:cNvSpPr/>
          <p:nvPr/>
        </p:nvSpPr>
        <p:spPr>
          <a:xfrm>
            <a:off x="2393907" y="944075"/>
            <a:ext cx="515036" cy="51508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1" name="Google Shape;5531;p455"/>
          <p:cNvSpPr/>
          <p:nvPr/>
        </p:nvSpPr>
        <p:spPr>
          <a:xfrm>
            <a:off x="3105997" y="944075"/>
            <a:ext cx="515036" cy="51508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2" name="Google Shape;5532;p455"/>
          <p:cNvSpPr/>
          <p:nvPr/>
        </p:nvSpPr>
        <p:spPr>
          <a:xfrm>
            <a:off x="3830930" y="944075"/>
            <a:ext cx="515036" cy="515085"/>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3" name="Google Shape;5533;p455"/>
          <p:cNvSpPr/>
          <p:nvPr/>
        </p:nvSpPr>
        <p:spPr>
          <a:xfrm>
            <a:off x="4547928" y="944075"/>
            <a:ext cx="515100" cy="51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4" name="Google Shape;5534;p455"/>
          <p:cNvSpPr/>
          <p:nvPr/>
        </p:nvSpPr>
        <p:spPr>
          <a:xfrm>
            <a:off x="5276486" y="944075"/>
            <a:ext cx="515100" cy="51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5" name="Google Shape;5535;p455"/>
          <p:cNvSpPr/>
          <p:nvPr/>
        </p:nvSpPr>
        <p:spPr>
          <a:xfrm>
            <a:off x="5930581" y="944075"/>
            <a:ext cx="515100" cy="51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6" name="Google Shape;5536;p455"/>
          <p:cNvSpPr/>
          <p:nvPr/>
        </p:nvSpPr>
        <p:spPr>
          <a:xfrm>
            <a:off x="6584676" y="944075"/>
            <a:ext cx="515100" cy="515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400">
              <a:solidFill>
                <a:srgbClr val="FFFFFF"/>
              </a:solidFill>
              <a:latin typeface="Roboto"/>
              <a:ea typeface="Roboto"/>
              <a:cs typeface="Roboto"/>
              <a:sym typeface="Roboto"/>
            </a:endParaRPr>
          </a:p>
        </p:txBody>
      </p:sp>
      <p:sp>
        <p:nvSpPr>
          <p:cNvPr id="5537" name="Google Shape;5537;p455"/>
          <p:cNvSpPr txBox="1"/>
          <p:nvPr/>
        </p:nvSpPr>
        <p:spPr>
          <a:xfrm>
            <a:off x="2355206" y="1034557"/>
            <a:ext cx="592658" cy="40182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Ingest</a:t>
            </a:r>
            <a:endParaRPr b="1" sz="600">
              <a:solidFill>
                <a:srgbClr val="FFFFFF"/>
              </a:solidFill>
              <a:latin typeface="Roboto"/>
              <a:ea typeface="Roboto"/>
              <a:cs typeface="Roboto"/>
              <a:sym typeface="Roboto"/>
            </a:endParaRPr>
          </a:p>
        </p:txBody>
      </p:sp>
      <p:sp>
        <p:nvSpPr>
          <p:cNvPr id="5538" name="Google Shape;5538;p455"/>
          <p:cNvSpPr txBox="1"/>
          <p:nvPr/>
        </p:nvSpPr>
        <p:spPr>
          <a:xfrm>
            <a:off x="3073717" y="1034557"/>
            <a:ext cx="592658" cy="40182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Prepare</a:t>
            </a:r>
            <a:endParaRPr b="1" sz="600">
              <a:solidFill>
                <a:srgbClr val="FFFFFF"/>
              </a:solidFill>
              <a:latin typeface="Roboto"/>
              <a:ea typeface="Roboto"/>
              <a:cs typeface="Roboto"/>
              <a:sym typeface="Roboto"/>
            </a:endParaRPr>
          </a:p>
        </p:txBody>
      </p:sp>
      <p:sp>
        <p:nvSpPr>
          <p:cNvPr id="5539" name="Google Shape;5539;p455"/>
          <p:cNvSpPr txBox="1"/>
          <p:nvPr/>
        </p:nvSpPr>
        <p:spPr>
          <a:xfrm>
            <a:off x="3792228" y="1034557"/>
            <a:ext cx="592658" cy="42473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Pre-</a:t>
            </a:r>
            <a:endParaRPr b="1" sz="600">
              <a:solidFill>
                <a:srgbClr val="FFFFFF"/>
              </a:solidFill>
              <a:latin typeface="Roboto"/>
              <a:ea typeface="Roboto"/>
              <a:cs typeface="Roboto"/>
              <a:sym typeface="Roboto"/>
            </a:endParaRPr>
          </a:p>
          <a:p>
            <a:pPr indent="0" lvl="0" marL="0" rtl="0" algn="ctr">
              <a:spcBef>
                <a:spcPts val="0"/>
              </a:spcBef>
              <a:spcAft>
                <a:spcPts val="0"/>
              </a:spcAft>
              <a:buNone/>
            </a:pPr>
            <a:r>
              <a:rPr b="1" lang="en" sz="600">
                <a:solidFill>
                  <a:srgbClr val="FFFFFF"/>
                </a:solidFill>
                <a:latin typeface="Roboto"/>
                <a:ea typeface="Roboto"/>
                <a:cs typeface="Roboto"/>
                <a:sym typeface="Roboto"/>
              </a:rPr>
              <a:t>process</a:t>
            </a:r>
            <a:endParaRPr b="1" sz="600">
              <a:solidFill>
                <a:srgbClr val="FFFFFF"/>
              </a:solidFill>
              <a:latin typeface="Roboto"/>
              <a:ea typeface="Roboto"/>
              <a:cs typeface="Roboto"/>
              <a:sym typeface="Roboto"/>
            </a:endParaRPr>
          </a:p>
        </p:txBody>
      </p:sp>
      <p:sp>
        <p:nvSpPr>
          <p:cNvPr id="5540" name="Google Shape;5540;p455"/>
          <p:cNvSpPr txBox="1"/>
          <p:nvPr/>
        </p:nvSpPr>
        <p:spPr>
          <a:xfrm>
            <a:off x="4510740" y="1034557"/>
            <a:ext cx="5928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Develop</a:t>
            </a:r>
            <a:endParaRPr b="1" sz="600">
              <a:solidFill>
                <a:srgbClr val="FFFFFF"/>
              </a:solidFill>
              <a:latin typeface="Roboto"/>
              <a:ea typeface="Roboto"/>
              <a:cs typeface="Roboto"/>
              <a:sym typeface="Roboto"/>
            </a:endParaRPr>
          </a:p>
        </p:txBody>
      </p:sp>
      <p:sp>
        <p:nvSpPr>
          <p:cNvPr id="5541" name="Google Shape;5541;p455"/>
          <p:cNvSpPr txBox="1"/>
          <p:nvPr/>
        </p:nvSpPr>
        <p:spPr>
          <a:xfrm>
            <a:off x="5238413" y="1034557"/>
            <a:ext cx="5928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Train</a:t>
            </a:r>
            <a:endParaRPr b="1" sz="600">
              <a:solidFill>
                <a:srgbClr val="FFFFFF"/>
              </a:solidFill>
              <a:latin typeface="Roboto"/>
              <a:ea typeface="Roboto"/>
              <a:cs typeface="Roboto"/>
              <a:sym typeface="Roboto"/>
            </a:endParaRPr>
          </a:p>
        </p:txBody>
      </p:sp>
      <p:sp>
        <p:nvSpPr>
          <p:cNvPr id="5542" name="Google Shape;5542;p455"/>
          <p:cNvSpPr txBox="1"/>
          <p:nvPr/>
        </p:nvSpPr>
        <p:spPr>
          <a:xfrm>
            <a:off x="5891880" y="1034557"/>
            <a:ext cx="5928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Test &amp; Analyze</a:t>
            </a:r>
            <a:endParaRPr b="1" sz="600">
              <a:solidFill>
                <a:srgbClr val="FFFFFF"/>
              </a:solidFill>
              <a:latin typeface="Roboto"/>
              <a:ea typeface="Roboto"/>
              <a:cs typeface="Roboto"/>
              <a:sym typeface="Roboto"/>
            </a:endParaRPr>
          </a:p>
        </p:txBody>
      </p:sp>
      <p:sp>
        <p:nvSpPr>
          <p:cNvPr id="5543" name="Google Shape;5543;p455"/>
          <p:cNvSpPr txBox="1"/>
          <p:nvPr/>
        </p:nvSpPr>
        <p:spPr>
          <a:xfrm>
            <a:off x="6545347" y="1034557"/>
            <a:ext cx="592800" cy="4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oboto"/>
                <a:ea typeface="Roboto"/>
                <a:cs typeface="Roboto"/>
                <a:sym typeface="Roboto"/>
              </a:rPr>
              <a:t>Deploy</a:t>
            </a:r>
            <a:endParaRPr b="1" sz="600">
              <a:solidFill>
                <a:srgbClr val="FFFFFF"/>
              </a:solidFill>
              <a:latin typeface="Roboto"/>
              <a:ea typeface="Roboto"/>
              <a:cs typeface="Roboto"/>
              <a:sym typeface="Roboto"/>
            </a:endParaRPr>
          </a:p>
        </p:txBody>
      </p:sp>
      <p:sp>
        <p:nvSpPr>
          <p:cNvPr id="5544" name="Google Shape;5544;p455"/>
          <p:cNvSpPr txBox="1"/>
          <p:nvPr/>
        </p:nvSpPr>
        <p:spPr>
          <a:xfrm>
            <a:off x="1001351" y="1138975"/>
            <a:ext cx="1235578" cy="207434"/>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ML Activity</a:t>
            </a:r>
            <a:endParaRPr b="1" sz="1200">
              <a:solidFill>
                <a:srgbClr val="434343"/>
              </a:solidFill>
              <a:latin typeface="Google Sans"/>
              <a:ea typeface="Google Sans"/>
              <a:cs typeface="Google Sans"/>
              <a:sym typeface="Google Sans"/>
            </a:endParaRPr>
          </a:p>
        </p:txBody>
      </p:sp>
      <p:sp>
        <p:nvSpPr>
          <p:cNvPr id="5545" name="Google Shape;5545;p455"/>
          <p:cNvSpPr txBox="1"/>
          <p:nvPr/>
        </p:nvSpPr>
        <p:spPr>
          <a:xfrm>
            <a:off x="1001351" y="1639224"/>
            <a:ext cx="1235578" cy="207434"/>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GCP Services</a:t>
            </a:r>
            <a:endParaRPr b="1" sz="1200">
              <a:solidFill>
                <a:srgbClr val="434343"/>
              </a:solidFill>
              <a:latin typeface="Google Sans"/>
              <a:ea typeface="Google Sans"/>
              <a:cs typeface="Google Sans"/>
              <a:sym typeface="Google Sans"/>
            </a:endParaRPr>
          </a:p>
        </p:txBody>
      </p:sp>
      <p:sp>
        <p:nvSpPr>
          <p:cNvPr id="5546" name="Google Shape;5546;p455"/>
          <p:cNvSpPr txBox="1"/>
          <p:nvPr/>
        </p:nvSpPr>
        <p:spPr>
          <a:xfrm>
            <a:off x="1001364" y="4009292"/>
            <a:ext cx="1235700" cy="207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Repository</a:t>
            </a:r>
            <a:endParaRPr b="1" sz="1200">
              <a:solidFill>
                <a:srgbClr val="434343"/>
              </a:solidFill>
              <a:latin typeface="Google Sans"/>
              <a:ea typeface="Google Sans"/>
              <a:cs typeface="Google Sans"/>
              <a:sym typeface="Google Sans"/>
            </a:endParaRPr>
          </a:p>
        </p:txBody>
      </p:sp>
      <p:sp>
        <p:nvSpPr>
          <p:cNvPr id="5547" name="Google Shape;5547;p455"/>
          <p:cNvSpPr txBox="1"/>
          <p:nvPr/>
        </p:nvSpPr>
        <p:spPr>
          <a:xfrm>
            <a:off x="2411300" y="1639225"/>
            <a:ext cx="648600" cy="839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Transfer service </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Cloud Storage</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Pub/Sub</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Kafka</a:t>
            </a:r>
            <a:endParaRPr sz="700">
              <a:solidFill>
                <a:srgbClr val="434343"/>
              </a:solidFill>
              <a:latin typeface="Roboto"/>
              <a:ea typeface="Roboto"/>
              <a:cs typeface="Roboto"/>
              <a:sym typeface="Roboto"/>
            </a:endParaRPr>
          </a:p>
        </p:txBody>
      </p:sp>
      <p:sp>
        <p:nvSpPr>
          <p:cNvPr id="5548" name="Google Shape;5548;p455"/>
          <p:cNvSpPr txBox="1"/>
          <p:nvPr/>
        </p:nvSpPr>
        <p:spPr>
          <a:xfrm>
            <a:off x="3209274" y="1639225"/>
            <a:ext cx="6486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Cloud Dataprep</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Cloud Dataflow</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Cloud Dataproc</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BigQuery</a:t>
            </a:r>
            <a:endParaRPr sz="700">
              <a:solidFill>
                <a:srgbClr val="434343"/>
              </a:solidFill>
              <a:latin typeface="Roboto"/>
              <a:ea typeface="Roboto"/>
              <a:cs typeface="Roboto"/>
              <a:sym typeface="Roboto"/>
            </a:endParaRPr>
          </a:p>
        </p:txBody>
      </p:sp>
      <p:sp>
        <p:nvSpPr>
          <p:cNvPr id="5549" name="Google Shape;5549;p455"/>
          <p:cNvSpPr txBox="1"/>
          <p:nvPr/>
        </p:nvSpPr>
        <p:spPr>
          <a:xfrm>
            <a:off x="3934225" y="1639225"/>
            <a:ext cx="581841" cy="207434"/>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Cloud Dataflow</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Cloud Dataproc</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BigQuery</a:t>
            </a:r>
            <a:endParaRPr sz="700">
              <a:solidFill>
                <a:srgbClr val="434343"/>
              </a:solidFill>
              <a:latin typeface="Roboto"/>
              <a:ea typeface="Roboto"/>
              <a:cs typeface="Roboto"/>
              <a:sym typeface="Roboto"/>
            </a:endParaRPr>
          </a:p>
        </p:txBody>
      </p:sp>
      <p:sp>
        <p:nvSpPr>
          <p:cNvPr id="5550" name="Google Shape;5550;p455"/>
          <p:cNvSpPr txBox="1"/>
          <p:nvPr/>
        </p:nvSpPr>
        <p:spPr>
          <a:xfrm>
            <a:off x="4617825" y="1639251"/>
            <a:ext cx="581700" cy="103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AI Platform Notebook</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DL Containers</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Data Labeling service</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VM Image</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p:txBody>
      </p:sp>
      <p:sp>
        <p:nvSpPr>
          <p:cNvPr id="5551" name="Google Shape;5551;p455"/>
          <p:cNvSpPr txBox="1"/>
          <p:nvPr/>
        </p:nvSpPr>
        <p:spPr>
          <a:xfrm>
            <a:off x="5321775" y="1639225"/>
            <a:ext cx="648600" cy="63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AI Platform Training</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Kubeflow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(on-premises)</a:t>
            </a:r>
            <a:endParaRPr sz="700">
              <a:solidFill>
                <a:srgbClr val="434343"/>
              </a:solidFill>
              <a:latin typeface="Roboto"/>
              <a:ea typeface="Roboto"/>
              <a:cs typeface="Roboto"/>
              <a:sym typeface="Roboto"/>
            </a:endParaRPr>
          </a:p>
        </p:txBody>
      </p:sp>
      <p:sp>
        <p:nvSpPr>
          <p:cNvPr id="5552" name="Google Shape;5552;p455"/>
          <p:cNvSpPr txBox="1"/>
          <p:nvPr/>
        </p:nvSpPr>
        <p:spPr>
          <a:xfrm>
            <a:off x="5993800" y="1639225"/>
            <a:ext cx="5151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TFX tools</a:t>
            </a:r>
            <a:endParaRPr sz="700">
              <a:solidFill>
                <a:srgbClr val="434343"/>
              </a:solidFill>
              <a:latin typeface="Roboto"/>
              <a:ea typeface="Roboto"/>
              <a:cs typeface="Roboto"/>
              <a:sym typeface="Roboto"/>
            </a:endParaRPr>
          </a:p>
        </p:txBody>
      </p:sp>
      <p:sp>
        <p:nvSpPr>
          <p:cNvPr id="5553" name="Google Shape;5553;p455"/>
          <p:cNvSpPr txBox="1"/>
          <p:nvPr/>
        </p:nvSpPr>
        <p:spPr>
          <a:xfrm>
            <a:off x="6635977" y="1639225"/>
            <a:ext cx="679800" cy="207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434343"/>
                </a:solidFill>
                <a:latin typeface="Roboto"/>
                <a:ea typeface="Roboto"/>
                <a:cs typeface="Roboto"/>
                <a:sym typeface="Roboto"/>
              </a:rPr>
              <a:t>AI Platform Predictions</a:t>
            </a:r>
            <a:endParaRPr sz="700">
              <a:solidFill>
                <a:srgbClr val="434343"/>
              </a:solidFill>
              <a:latin typeface="Roboto"/>
              <a:ea typeface="Roboto"/>
              <a:cs typeface="Roboto"/>
              <a:sym typeface="Roboto"/>
            </a:endParaRPr>
          </a:p>
          <a:p>
            <a:pPr indent="0" lvl="0" marL="0" rtl="0" algn="l">
              <a:spcBef>
                <a:spcPts val="0"/>
              </a:spcBef>
              <a:spcAft>
                <a:spcPts val="0"/>
              </a:spcAft>
              <a:buNone/>
            </a:pPr>
            <a:r>
              <a:t/>
            </a:r>
            <a:endParaRPr sz="700">
              <a:solidFill>
                <a:srgbClr val="434343"/>
              </a:solidFill>
              <a:latin typeface="Roboto"/>
              <a:ea typeface="Roboto"/>
              <a:cs typeface="Roboto"/>
              <a:sym typeface="Roboto"/>
            </a:endParaRPr>
          </a:p>
          <a:p>
            <a:pPr indent="0" lvl="0" marL="0" rtl="0" algn="l">
              <a:spcBef>
                <a:spcPts val="0"/>
              </a:spcBef>
              <a:spcAft>
                <a:spcPts val="0"/>
              </a:spcAft>
              <a:buNone/>
            </a:pPr>
            <a:r>
              <a:rPr lang="en" sz="700">
                <a:solidFill>
                  <a:srgbClr val="434343"/>
                </a:solidFill>
                <a:latin typeface="Roboto"/>
                <a:ea typeface="Roboto"/>
                <a:cs typeface="Roboto"/>
                <a:sym typeface="Roboto"/>
              </a:rPr>
              <a:t>Kubeflow (on-premises)</a:t>
            </a:r>
            <a:endParaRPr sz="700">
              <a:solidFill>
                <a:srgbClr val="434343"/>
              </a:solidFill>
              <a:latin typeface="Roboto"/>
              <a:ea typeface="Roboto"/>
              <a:cs typeface="Roboto"/>
              <a:sym typeface="Roboto"/>
            </a:endParaRPr>
          </a:p>
        </p:txBody>
      </p:sp>
      <p:cxnSp>
        <p:nvCxnSpPr>
          <p:cNvPr id="5554" name="Google Shape;5554;p455"/>
          <p:cNvCxnSpPr>
            <a:stCxn id="5526" idx="2"/>
            <a:endCxn id="5526" idx="2"/>
          </p:cNvCxnSpPr>
          <p:nvPr/>
        </p:nvCxnSpPr>
        <p:spPr>
          <a:xfrm>
            <a:off x="2638582" y="541718"/>
            <a:ext cx="0" cy="0"/>
          </a:xfrm>
          <a:prstGeom prst="straightConnector1">
            <a:avLst/>
          </a:prstGeom>
          <a:noFill/>
          <a:ln cap="flat" cmpd="sng" w="9525">
            <a:solidFill>
              <a:schemeClr val="dk2"/>
            </a:solidFill>
            <a:prstDash val="solid"/>
            <a:round/>
            <a:headEnd len="med" w="med" type="none"/>
            <a:tailEnd len="med" w="med" type="none"/>
          </a:ln>
        </p:spPr>
      </p:cxnSp>
      <p:pic>
        <p:nvPicPr>
          <p:cNvPr id="5555" name="Google Shape;5555;p455"/>
          <p:cNvPicPr preferRelativeResize="0"/>
          <p:nvPr/>
        </p:nvPicPr>
        <p:blipFill>
          <a:blip r:embed="rId4">
            <a:alphaModFix/>
          </a:blip>
          <a:stretch>
            <a:fillRect/>
          </a:stretch>
        </p:blipFill>
        <p:spPr>
          <a:xfrm>
            <a:off x="808001" y="2672351"/>
            <a:ext cx="399974" cy="399974"/>
          </a:xfrm>
          <a:prstGeom prst="rect">
            <a:avLst/>
          </a:prstGeom>
          <a:noFill/>
          <a:ln>
            <a:noFill/>
          </a:ln>
        </p:spPr>
      </p:pic>
      <p:sp>
        <p:nvSpPr>
          <p:cNvPr id="5556" name="Google Shape;5556;p455"/>
          <p:cNvSpPr txBox="1"/>
          <p:nvPr/>
        </p:nvSpPr>
        <p:spPr>
          <a:xfrm>
            <a:off x="623618" y="2785687"/>
            <a:ext cx="1611900" cy="207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Runs on GCP</a:t>
            </a:r>
            <a:endParaRPr b="1" sz="1200">
              <a:solidFill>
                <a:srgbClr val="434343"/>
              </a:solidFill>
              <a:latin typeface="Google Sans"/>
              <a:ea typeface="Google Sans"/>
              <a:cs typeface="Google Sans"/>
              <a:sym typeface="Google Sans"/>
            </a:endParaRPr>
          </a:p>
        </p:txBody>
      </p:sp>
      <p:grpSp>
        <p:nvGrpSpPr>
          <p:cNvPr id="5557" name="Google Shape;5557;p455"/>
          <p:cNvGrpSpPr/>
          <p:nvPr/>
        </p:nvGrpSpPr>
        <p:grpSpPr>
          <a:xfrm>
            <a:off x="469453" y="3287465"/>
            <a:ext cx="349079" cy="349079"/>
            <a:chOff x="4235700" y="2639750"/>
            <a:chExt cx="672600" cy="672600"/>
          </a:xfrm>
        </p:grpSpPr>
        <p:sp>
          <p:nvSpPr>
            <p:cNvPr id="5558" name="Google Shape;5558;p455"/>
            <p:cNvSpPr/>
            <p:nvPr/>
          </p:nvSpPr>
          <p:spPr>
            <a:xfrm>
              <a:off x="4235700" y="2639750"/>
              <a:ext cx="672600" cy="6726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455"/>
            <p:cNvSpPr/>
            <p:nvPr/>
          </p:nvSpPr>
          <p:spPr>
            <a:xfrm>
              <a:off x="4404525" y="2833645"/>
              <a:ext cx="334949" cy="284810"/>
            </a:xfrm>
            <a:custGeom>
              <a:rect b="b" l="l" r="r" t="t"/>
              <a:pathLst>
                <a:path extrusionOk="0" h="21858" w="25706">
                  <a:moveTo>
                    <a:pt x="12868" y="0"/>
                  </a:moveTo>
                  <a:lnTo>
                    <a:pt x="0" y="11575"/>
                  </a:lnTo>
                  <a:lnTo>
                    <a:pt x="3849" y="11575"/>
                  </a:lnTo>
                  <a:lnTo>
                    <a:pt x="3849" y="21857"/>
                  </a:lnTo>
                  <a:lnTo>
                    <a:pt x="10283" y="21857"/>
                  </a:lnTo>
                  <a:lnTo>
                    <a:pt x="10283" y="14160"/>
                  </a:lnTo>
                  <a:lnTo>
                    <a:pt x="15424" y="14160"/>
                  </a:lnTo>
                  <a:lnTo>
                    <a:pt x="15424" y="21857"/>
                  </a:lnTo>
                  <a:lnTo>
                    <a:pt x="21857" y="21857"/>
                  </a:lnTo>
                  <a:lnTo>
                    <a:pt x="21857" y="11575"/>
                  </a:lnTo>
                  <a:lnTo>
                    <a:pt x="25706" y="11575"/>
                  </a:lnTo>
                  <a:lnTo>
                    <a:pt x="128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455"/>
          <p:cNvSpPr txBox="1"/>
          <p:nvPr/>
        </p:nvSpPr>
        <p:spPr>
          <a:xfrm>
            <a:off x="623618" y="3352437"/>
            <a:ext cx="1611900" cy="207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Runs on-premises</a:t>
            </a:r>
            <a:endParaRPr b="1" sz="1200">
              <a:solidFill>
                <a:srgbClr val="434343"/>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4" name="Shape 5564"/>
        <p:cNvGrpSpPr/>
        <p:nvPr/>
      </p:nvGrpSpPr>
      <p:grpSpPr>
        <a:xfrm>
          <a:off x="0" y="0"/>
          <a:ext cx="0" cy="0"/>
          <a:chOff x="0" y="0"/>
          <a:chExt cx="0" cy="0"/>
        </a:xfrm>
      </p:grpSpPr>
      <p:sp>
        <p:nvSpPr>
          <p:cNvPr id="5565" name="Google Shape;5565;p456"/>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566" name="Google Shape;5566;p456"/>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567" name="Google Shape;5567;p456"/>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568" name="Google Shape;5568;p456"/>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569" name="Google Shape;5569;p456"/>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800">
                <a:solidFill>
                  <a:srgbClr val="FFFFFF"/>
                </a:solidFill>
                <a:latin typeface="Roboto"/>
                <a:ea typeface="Roboto"/>
                <a:cs typeface="Roboto"/>
                <a:sym typeface="Roboto"/>
              </a:rPr>
              <a:t>Architectures</a:t>
            </a:r>
            <a:endParaRPr b="1" sz="1100">
              <a:solidFill>
                <a:srgbClr val="FFFFFF"/>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3" name="Shape 5573"/>
        <p:cNvGrpSpPr/>
        <p:nvPr/>
      </p:nvGrpSpPr>
      <p:grpSpPr>
        <a:xfrm>
          <a:off x="0" y="0"/>
          <a:ext cx="0" cy="0"/>
          <a:chOff x="0" y="0"/>
          <a:chExt cx="0" cy="0"/>
        </a:xfrm>
      </p:grpSpPr>
      <p:cxnSp>
        <p:nvCxnSpPr>
          <p:cNvPr id="5574" name="Google Shape;5574;p457"/>
          <p:cNvCxnSpPr>
            <a:stCxn id="5575" idx="3"/>
            <a:endCxn id="5576" idx="1"/>
          </p:cNvCxnSpPr>
          <p:nvPr/>
        </p:nvCxnSpPr>
        <p:spPr>
          <a:xfrm>
            <a:off x="1377222" y="1925288"/>
            <a:ext cx="3804600" cy="0"/>
          </a:xfrm>
          <a:prstGeom prst="straightConnector1">
            <a:avLst/>
          </a:prstGeom>
          <a:noFill/>
          <a:ln cap="flat" cmpd="sng" w="19050">
            <a:solidFill>
              <a:schemeClr val="accent1"/>
            </a:solidFill>
            <a:prstDash val="solid"/>
            <a:round/>
            <a:headEnd len="sm" w="sm" type="none"/>
            <a:tailEnd len="sm" w="sm" type="triangle"/>
          </a:ln>
        </p:spPr>
      </p:cxnSp>
      <p:cxnSp>
        <p:nvCxnSpPr>
          <p:cNvPr id="5577" name="Google Shape;5577;p457"/>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578" name="Google Shape;5578;p457"/>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579" name="Google Shape;5579;p457"/>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580" name="Google Shape;5580;p457"/>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581" name="Google Shape;5581;p457"/>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582" name="Google Shape;5582;p457"/>
          <p:cNvGrpSpPr/>
          <p:nvPr/>
        </p:nvGrpSpPr>
        <p:grpSpPr>
          <a:xfrm>
            <a:off x="291887" y="1626175"/>
            <a:ext cx="1106800" cy="598200"/>
            <a:chOff x="291875" y="1626163"/>
            <a:chExt cx="1264625" cy="598200"/>
          </a:xfrm>
        </p:grpSpPr>
        <p:pic>
          <p:nvPicPr>
            <p:cNvPr descr="white-box.png" id="5583" name="Google Shape;5583;p457"/>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575" name="Google Shape;5575;p457"/>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584" name="Google Shape;5584;p457"/>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585" name="Google Shape;5585;p457"/>
          <p:cNvGrpSpPr/>
          <p:nvPr/>
        </p:nvGrpSpPr>
        <p:grpSpPr>
          <a:xfrm>
            <a:off x="5181850" y="1626150"/>
            <a:ext cx="1106750" cy="598225"/>
            <a:chOff x="5562850" y="1626150"/>
            <a:chExt cx="1106750" cy="598225"/>
          </a:xfrm>
        </p:grpSpPr>
        <p:pic>
          <p:nvPicPr>
            <p:cNvPr descr="white-box.png" id="5576" name="Google Shape;5576;p457"/>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586" name="Google Shape;5586;p457"/>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587" name="Google Shape;5587;p457"/>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588" name="Google Shape;5588;p457"/>
          <p:cNvGrpSpPr/>
          <p:nvPr/>
        </p:nvGrpSpPr>
        <p:grpSpPr>
          <a:xfrm>
            <a:off x="7773532" y="1622356"/>
            <a:ext cx="1106750" cy="598200"/>
            <a:chOff x="7450975" y="1616438"/>
            <a:chExt cx="1106750" cy="598200"/>
          </a:xfrm>
        </p:grpSpPr>
        <p:pic>
          <p:nvPicPr>
            <p:cNvPr descr="white-box.png" id="5589" name="Google Shape;5589;p457"/>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590" name="Google Shape;5590;p457"/>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591" name="Google Shape;5591;p457"/>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592" name="Google Shape;5592;p457"/>
          <p:cNvGrpSpPr/>
          <p:nvPr/>
        </p:nvGrpSpPr>
        <p:grpSpPr>
          <a:xfrm>
            <a:off x="6477250" y="1626150"/>
            <a:ext cx="1106750" cy="598225"/>
            <a:chOff x="5562850" y="1626150"/>
            <a:chExt cx="1106750" cy="598225"/>
          </a:xfrm>
        </p:grpSpPr>
        <p:pic>
          <p:nvPicPr>
            <p:cNvPr descr="white-box.png" id="5593" name="Google Shape;5593;p457"/>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594" name="Google Shape;5594;p457"/>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595" name="Google Shape;5595;p457"/>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596" name="Google Shape;5596;p457"/>
          <p:cNvCxnSpPr>
            <a:stCxn id="5576" idx="3"/>
            <a:endCxn id="5593"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597" name="Google Shape;5597;p457"/>
          <p:cNvCxnSpPr>
            <a:stCxn id="5593" idx="3"/>
            <a:endCxn id="5589"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598" name="Google Shape;5598;p457"/>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2" name="Shape 5602"/>
        <p:cNvGrpSpPr/>
        <p:nvPr/>
      </p:nvGrpSpPr>
      <p:grpSpPr>
        <a:xfrm>
          <a:off x="0" y="0"/>
          <a:ext cx="0" cy="0"/>
          <a:chOff x="0" y="0"/>
          <a:chExt cx="0" cy="0"/>
        </a:xfrm>
      </p:grpSpPr>
      <p:cxnSp>
        <p:nvCxnSpPr>
          <p:cNvPr id="5603" name="Google Shape;5603;p458"/>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604" name="Google Shape;5604;p458"/>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605" name="Google Shape;5605;p458"/>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606" name="Google Shape;5606;p458"/>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607" name="Google Shape;5607;p458"/>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608" name="Google Shape;5608;p458"/>
          <p:cNvGrpSpPr/>
          <p:nvPr/>
        </p:nvGrpSpPr>
        <p:grpSpPr>
          <a:xfrm>
            <a:off x="291887" y="1626175"/>
            <a:ext cx="1106800" cy="598200"/>
            <a:chOff x="291875" y="1626163"/>
            <a:chExt cx="1264625" cy="598200"/>
          </a:xfrm>
        </p:grpSpPr>
        <p:pic>
          <p:nvPicPr>
            <p:cNvPr descr="white-box.png" id="5609" name="Google Shape;5609;p458"/>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610" name="Google Shape;5610;p458"/>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611" name="Google Shape;5611;p458"/>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612" name="Google Shape;5612;p458"/>
          <p:cNvGrpSpPr/>
          <p:nvPr/>
        </p:nvGrpSpPr>
        <p:grpSpPr>
          <a:xfrm>
            <a:off x="5181850" y="1626150"/>
            <a:ext cx="1106750" cy="598225"/>
            <a:chOff x="5562850" y="1626150"/>
            <a:chExt cx="1106750" cy="598225"/>
          </a:xfrm>
        </p:grpSpPr>
        <p:pic>
          <p:nvPicPr>
            <p:cNvPr descr="white-box.png" id="5613" name="Google Shape;5613;p458"/>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14" name="Google Shape;5614;p458"/>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615" name="Google Shape;5615;p458"/>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616" name="Google Shape;5616;p458"/>
          <p:cNvGrpSpPr/>
          <p:nvPr/>
        </p:nvGrpSpPr>
        <p:grpSpPr>
          <a:xfrm>
            <a:off x="7773532" y="1622356"/>
            <a:ext cx="1106750" cy="598200"/>
            <a:chOff x="7450975" y="1616438"/>
            <a:chExt cx="1106750" cy="598200"/>
          </a:xfrm>
        </p:grpSpPr>
        <p:pic>
          <p:nvPicPr>
            <p:cNvPr descr="white-box.png" id="5617" name="Google Shape;5617;p458"/>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618" name="Google Shape;5618;p458"/>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619" name="Google Shape;5619;p458"/>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620" name="Google Shape;5620;p458"/>
          <p:cNvGrpSpPr/>
          <p:nvPr/>
        </p:nvGrpSpPr>
        <p:grpSpPr>
          <a:xfrm>
            <a:off x="6477250" y="1626150"/>
            <a:ext cx="1106750" cy="598225"/>
            <a:chOff x="5562850" y="1626150"/>
            <a:chExt cx="1106750" cy="598225"/>
          </a:xfrm>
        </p:grpSpPr>
        <p:pic>
          <p:nvPicPr>
            <p:cNvPr descr="white-box.png" id="5621" name="Google Shape;5621;p458"/>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22" name="Google Shape;5622;p458"/>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623" name="Google Shape;5623;p458"/>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624" name="Google Shape;5624;p458"/>
          <p:cNvCxnSpPr>
            <a:stCxn id="5613" idx="3"/>
            <a:endCxn id="5621"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625" name="Google Shape;5625;p458"/>
          <p:cNvCxnSpPr>
            <a:stCxn id="5621" idx="3"/>
            <a:endCxn id="5617"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626" name="Google Shape;5626;p458"/>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627" name="Google Shape;5627;p458"/>
          <p:cNvGrpSpPr/>
          <p:nvPr/>
        </p:nvGrpSpPr>
        <p:grpSpPr>
          <a:xfrm>
            <a:off x="3886450" y="1626150"/>
            <a:ext cx="1106750" cy="598225"/>
            <a:chOff x="5562850" y="1626150"/>
            <a:chExt cx="1106750" cy="598225"/>
          </a:xfrm>
        </p:grpSpPr>
        <p:pic>
          <p:nvPicPr>
            <p:cNvPr descr="white-box.png" id="5628" name="Google Shape;5628;p458"/>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29" name="Google Shape;5629;p458"/>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630" name="Google Shape;5630;p458"/>
          <p:cNvGrpSpPr/>
          <p:nvPr/>
        </p:nvGrpSpPr>
        <p:grpSpPr>
          <a:xfrm>
            <a:off x="2591050" y="1626150"/>
            <a:ext cx="1112200" cy="598225"/>
            <a:chOff x="5562850" y="1626150"/>
            <a:chExt cx="1112200" cy="598225"/>
          </a:xfrm>
        </p:grpSpPr>
        <p:pic>
          <p:nvPicPr>
            <p:cNvPr descr="white-box.png" id="5631" name="Google Shape;5631;p458"/>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32" name="Google Shape;5632;p458"/>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633" name="Google Shape;5633;p458"/>
          <p:cNvCxnSpPr>
            <a:stCxn id="5628" idx="3"/>
            <a:endCxn id="5613"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634" name="Google Shape;5634;p458"/>
          <p:cNvCxnSpPr>
            <a:stCxn id="5631" idx="3"/>
            <a:endCxn id="5628"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635" name="Google Shape;5635;p458"/>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636" name="Google Shape;5636;p458"/>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637" name="Google Shape;5637;p458"/>
          <p:cNvCxnSpPr>
            <a:stCxn id="5609" idx="3"/>
            <a:endCxn id="5631"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sp>
        <p:nvSpPr>
          <p:cNvPr id="5638" name="Google Shape;5638;p458"/>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639" name="Google Shape;5639;p458"/>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3" name="Shape 5643"/>
        <p:cNvGrpSpPr/>
        <p:nvPr/>
      </p:nvGrpSpPr>
      <p:grpSpPr>
        <a:xfrm>
          <a:off x="0" y="0"/>
          <a:ext cx="0" cy="0"/>
          <a:chOff x="0" y="0"/>
          <a:chExt cx="0" cy="0"/>
        </a:xfrm>
      </p:grpSpPr>
      <p:cxnSp>
        <p:nvCxnSpPr>
          <p:cNvPr id="5644" name="Google Shape;5644;p459"/>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645" name="Google Shape;5645;p459"/>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646" name="Google Shape;5646;p459"/>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647" name="Google Shape;5647;p459"/>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648" name="Google Shape;5648;p459"/>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649" name="Google Shape;5649;p459"/>
          <p:cNvGrpSpPr/>
          <p:nvPr/>
        </p:nvGrpSpPr>
        <p:grpSpPr>
          <a:xfrm>
            <a:off x="291887" y="1626175"/>
            <a:ext cx="1106800" cy="598200"/>
            <a:chOff x="291875" y="1626163"/>
            <a:chExt cx="1264625" cy="598200"/>
          </a:xfrm>
        </p:grpSpPr>
        <p:pic>
          <p:nvPicPr>
            <p:cNvPr descr="white-box.png" id="5650" name="Google Shape;5650;p459"/>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651" name="Google Shape;5651;p459"/>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652" name="Google Shape;5652;p459"/>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653" name="Google Shape;5653;p459"/>
          <p:cNvGrpSpPr/>
          <p:nvPr/>
        </p:nvGrpSpPr>
        <p:grpSpPr>
          <a:xfrm>
            <a:off x="5181850" y="1626150"/>
            <a:ext cx="1106750" cy="598225"/>
            <a:chOff x="5562850" y="1626150"/>
            <a:chExt cx="1106750" cy="598225"/>
          </a:xfrm>
        </p:grpSpPr>
        <p:pic>
          <p:nvPicPr>
            <p:cNvPr descr="white-box.png" id="5654" name="Google Shape;5654;p459"/>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55" name="Google Shape;5655;p459"/>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656" name="Google Shape;5656;p459"/>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657" name="Google Shape;5657;p459"/>
          <p:cNvGrpSpPr/>
          <p:nvPr/>
        </p:nvGrpSpPr>
        <p:grpSpPr>
          <a:xfrm>
            <a:off x="7773532" y="1622356"/>
            <a:ext cx="1106750" cy="598200"/>
            <a:chOff x="7450975" y="1616438"/>
            <a:chExt cx="1106750" cy="598200"/>
          </a:xfrm>
        </p:grpSpPr>
        <p:pic>
          <p:nvPicPr>
            <p:cNvPr descr="white-box.png" id="5658" name="Google Shape;5658;p459"/>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659" name="Google Shape;5659;p459"/>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660" name="Google Shape;5660;p459"/>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661" name="Google Shape;5661;p459"/>
          <p:cNvGrpSpPr/>
          <p:nvPr/>
        </p:nvGrpSpPr>
        <p:grpSpPr>
          <a:xfrm>
            <a:off x="6477250" y="1626150"/>
            <a:ext cx="1106750" cy="598225"/>
            <a:chOff x="5562850" y="1626150"/>
            <a:chExt cx="1106750" cy="598225"/>
          </a:xfrm>
        </p:grpSpPr>
        <p:pic>
          <p:nvPicPr>
            <p:cNvPr descr="white-box.png" id="5662" name="Google Shape;5662;p459"/>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63" name="Google Shape;5663;p459"/>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664" name="Google Shape;5664;p459"/>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665" name="Google Shape;5665;p459"/>
          <p:cNvCxnSpPr>
            <a:stCxn id="5654" idx="3"/>
            <a:endCxn id="5662"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666" name="Google Shape;5666;p459"/>
          <p:cNvCxnSpPr>
            <a:stCxn id="5662" idx="3"/>
            <a:endCxn id="5658"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667" name="Google Shape;5667;p459"/>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668" name="Google Shape;5668;p459"/>
          <p:cNvGrpSpPr/>
          <p:nvPr/>
        </p:nvGrpSpPr>
        <p:grpSpPr>
          <a:xfrm>
            <a:off x="3886450" y="1626150"/>
            <a:ext cx="1106750" cy="598225"/>
            <a:chOff x="5562850" y="1626150"/>
            <a:chExt cx="1106750" cy="598225"/>
          </a:xfrm>
        </p:grpSpPr>
        <p:pic>
          <p:nvPicPr>
            <p:cNvPr descr="white-box.png" id="5669" name="Google Shape;5669;p459"/>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70" name="Google Shape;5670;p459"/>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671" name="Google Shape;5671;p459"/>
          <p:cNvGrpSpPr/>
          <p:nvPr/>
        </p:nvGrpSpPr>
        <p:grpSpPr>
          <a:xfrm>
            <a:off x="2591050" y="1626150"/>
            <a:ext cx="1112200" cy="598225"/>
            <a:chOff x="5562850" y="1626150"/>
            <a:chExt cx="1112200" cy="598225"/>
          </a:xfrm>
        </p:grpSpPr>
        <p:pic>
          <p:nvPicPr>
            <p:cNvPr descr="white-box.png" id="5672" name="Google Shape;5672;p459"/>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673" name="Google Shape;5673;p459"/>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674" name="Google Shape;5674;p459"/>
          <p:cNvCxnSpPr>
            <a:stCxn id="5669" idx="3"/>
            <a:endCxn id="5654"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675" name="Google Shape;5675;p459"/>
          <p:cNvCxnSpPr>
            <a:stCxn id="5672" idx="3"/>
            <a:endCxn id="5669"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676" name="Google Shape;5676;p459"/>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677" name="Google Shape;5677;p459"/>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678" name="Google Shape;5678;p459"/>
          <p:cNvCxnSpPr>
            <a:stCxn id="5650" idx="3"/>
            <a:endCxn id="5672"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grpSp>
        <p:nvGrpSpPr>
          <p:cNvPr id="5679" name="Google Shape;5679;p459"/>
          <p:cNvGrpSpPr/>
          <p:nvPr/>
        </p:nvGrpSpPr>
        <p:grpSpPr>
          <a:xfrm>
            <a:off x="7773532" y="3605466"/>
            <a:ext cx="1106750" cy="598200"/>
            <a:chOff x="7450975" y="1616438"/>
            <a:chExt cx="1106750" cy="598200"/>
          </a:xfrm>
        </p:grpSpPr>
        <p:pic>
          <p:nvPicPr>
            <p:cNvPr descr="white-box.png" id="5680" name="Google Shape;5680;p459"/>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681" name="Google Shape;5681;p459"/>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Deployed Model</a:t>
              </a:r>
              <a:endParaRPr sz="800">
                <a:solidFill>
                  <a:srgbClr val="999999"/>
                </a:solidFill>
                <a:latin typeface="Google Sans"/>
                <a:ea typeface="Google Sans"/>
                <a:cs typeface="Google Sans"/>
                <a:sym typeface="Google Sans"/>
              </a:endParaRPr>
            </a:p>
          </p:txBody>
        </p:sp>
        <p:pic>
          <p:nvPicPr>
            <p:cNvPr id="5682" name="Google Shape;5682;p459"/>
            <p:cNvPicPr preferRelativeResize="0"/>
            <p:nvPr/>
          </p:nvPicPr>
          <p:blipFill>
            <a:blip r:embed="rId6">
              <a:alphaModFix/>
            </a:blip>
            <a:stretch>
              <a:fillRect/>
            </a:stretch>
          </p:blipFill>
          <p:spPr>
            <a:xfrm>
              <a:off x="7567441" y="1748211"/>
              <a:ext cx="293724" cy="279681"/>
            </a:xfrm>
            <a:prstGeom prst="rect">
              <a:avLst/>
            </a:prstGeom>
            <a:noFill/>
            <a:ln>
              <a:noFill/>
            </a:ln>
          </p:spPr>
        </p:pic>
      </p:grpSp>
      <p:cxnSp>
        <p:nvCxnSpPr>
          <p:cNvPr id="5683" name="Google Shape;5683;p459"/>
          <p:cNvCxnSpPr>
            <a:stCxn id="5658" idx="2"/>
            <a:endCxn id="5680" idx="0"/>
          </p:cNvCxnSpPr>
          <p:nvPr/>
        </p:nvCxnSpPr>
        <p:spPr>
          <a:xfrm>
            <a:off x="8326907" y="2220556"/>
            <a:ext cx="0" cy="1384800"/>
          </a:xfrm>
          <a:prstGeom prst="straightConnector1">
            <a:avLst/>
          </a:prstGeom>
          <a:noFill/>
          <a:ln cap="flat" cmpd="sng" w="19050">
            <a:solidFill>
              <a:schemeClr val="accent1"/>
            </a:solidFill>
            <a:prstDash val="dash"/>
            <a:round/>
            <a:headEnd len="sm" w="sm" type="none"/>
            <a:tailEnd len="sm" w="sm" type="triangle"/>
          </a:ln>
        </p:spPr>
      </p:cxnSp>
      <p:grpSp>
        <p:nvGrpSpPr>
          <p:cNvPr id="5684" name="Google Shape;5684;p459"/>
          <p:cNvGrpSpPr/>
          <p:nvPr/>
        </p:nvGrpSpPr>
        <p:grpSpPr>
          <a:xfrm>
            <a:off x="291887" y="3605466"/>
            <a:ext cx="1106800" cy="598200"/>
            <a:chOff x="291875" y="1626163"/>
            <a:chExt cx="1264625" cy="598200"/>
          </a:xfrm>
        </p:grpSpPr>
        <p:pic>
          <p:nvPicPr>
            <p:cNvPr descr="white-box.png" id="5685" name="Google Shape;5685;p459"/>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686" name="Google Shape;5686;p459"/>
            <p:cNvSpPr txBox="1"/>
            <p:nvPr/>
          </p:nvSpPr>
          <p:spPr>
            <a:xfrm>
              <a:off x="723363" y="1790422"/>
              <a:ext cx="8085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Client </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(Live Data)</a:t>
              </a:r>
              <a:endParaRPr sz="800">
                <a:solidFill>
                  <a:srgbClr val="999999"/>
                </a:solidFill>
                <a:latin typeface="Google Sans"/>
                <a:ea typeface="Google Sans"/>
                <a:cs typeface="Google Sans"/>
                <a:sym typeface="Google Sans"/>
              </a:endParaRPr>
            </a:p>
          </p:txBody>
        </p:sp>
        <p:pic>
          <p:nvPicPr>
            <p:cNvPr id="5687" name="Google Shape;5687;p459"/>
            <p:cNvPicPr preferRelativeResize="0"/>
            <p:nvPr/>
          </p:nvPicPr>
          <p:blipFill>
            <a:blip r:embed="rId4">
              <a:alphaModFix/>
            </a:blip>
            <a:stretch>
              <a:fillRect/>
            </a:stretch>
          </p:blipFill>
          <p:spPr>
            <a:xfrm>
              <a:off x="399469" y="1735144"/>
              <a:ext cx="368400" cy="368400"/>
            </a:xfrm>
            <a:prstGeom prst="rect">
              <a:avLst/>
            </a:prstGeom>
            <a:noFill/>
            <a:ln>
              <a:noFill/>
            </a:ln>
          </p:spPr>
        </p:pic>
      </p:grpSp>
      <p:cxnSp>
        <p:nvCxnSpPr>
          <p:cNvPr id="5688" name="Google Shape;5688;p459"/>
          <p:cNvCxnSpPr/>
          <p:nvPr/>
        </p:nvCxnSpPr>
        <p:spPr>
          <a:xfrm>
            <a:off x="1398687" y="3752166"/>
            <a:ext cx="6374700" cy="0"/>
          </a:xfrm>
          <a:prstGeom prst="straightConnector1">
            <a:avLst/>
          </a:prstGeom>
          <a:noFill/>
          <a:ln cap="flat" cmpd="sng" w="19050">
            <a:solidFill>
              <a:schemeClr val="accent1"/>
            </a:solidFill>
            <a:prstDash val="solid"/>
            <a:round/>
            <a:headEnd len="sm" w="sm" type="none"/>
            <a:tailEnd len="sm" w="sm" type="triangle"/>
          </a:ln>
        </p:spPr>
      </p:cxnSp>
      <p:cxnSp>
        <p:nvCxnSpPr>
          <p:cNvPr id="5689" name="Google Shape;5689;p459"/>
          <p:cNvCxnSpPr/>
          <p:nvPr/>
        </p:nvCxnSpPr>
        <p:spPr>
          <a:xfrm rot="10800000">
            <a:off x="1398687" y="4056966"/>
            <a:ext cx="6374700" cy="0"/>
          </a:xfrm>
          <a:prstGeom prst="straightConnector1">
            <a:avLst/>
          </a:prstGeom>
          <a:noFill/>
          <a:ln cap="flat" cmpd="sng" w="19050">
            <a:solidFill>
              <a:schemeClr val="accent1"/>
            </a:solidFill>
            <a:prstDash val="solid"/>
            <a:round/>
            <a:headEnd len="sm" w="sm" type="none"/>
            <a:tailEnd len="sm" w="sm" type="triangle"/>
          </a:ln>
        </p:spPr>
      </p:cxnSp>
      <p:sp>
        <p:nvSpPr>
          <p:cNvPr id="5690" name="Google Shape;5690;p459"/>
          <p:cNvSpPr txBox="1"/>
          <p:nvPr/>
        </p:nvSpPr>
        <p:spPr>
          <a:xfrm>
            <a:off x="343025" y="33338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sp>
        <p:nvSpPr>
          <p:cNvPr id="5691" name="Google Shape;5691;p459"/>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692" name="Google Shape;5692;p459"/>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
        <p:nvSpPr>
          <p:cNvPr id="5693" name="Google Shape;5693;p459"/>
          <p:cNvSpPr txBox="1"/>
          <p:nvPr/>
        </p:nvSpPr>
        <p:spPr>
          <a:xfrm>
            <a:off x="1621400" y="35284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Pass data into Model</a:t>
            </a:r>
            <a:endParaRPr sz="800">
              <a:solidFill>
                <a:srgbClr val="999999"/>
              </a:solidFill>
              <a:latin typeface="Google Sans"/>
              <a:ea typeface="Google Sans"/>
              <a:cs typeface="Google Sans"/>
              <a:sym typeface="Google Sans"/>
            </a:endParaRPr>
          </a:p>
        </p:txBody>
      </p:sp>
      <p:sp>
        <p:nvSpPr>
          <p:cNvPr id="5694" name="Google Shape;5694;p459"/>
          <p:cNvSpPr txBox="1"/>
          <p:nvPr/>
        </p:nvSpPr>
        <p:spPr>
          <a:xfrm>
            <a:off x="1621400" y="3997488"/>
            <a:ext cx="16866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Response with prediction</a:t>
            </a:r>
            <a:endParaRPr sz="800">
              <a:solidFill>
                <a:srgbClr val="999999"/>
              </a:solidFill>
              <a:latin typeface="Google Sans"/>
              <a:ea typeface="Google Sans"/>
              <a:cs typeface="Google Sans"/>
              <a:sym typeface="Google Sans"/>
            </a:endParaRPr>
          </a:p>
        </p:txBody>
      </p:sp>
      <p:sp>
        <p:nvSpPr>
          <p:cNvPr id="5695" name="Google Shape;5695;p459"/>
          <p:cNvSpPr/>
          <p:nvPr/>
        </p:nvSpPr>
        <p:spPr>
          <a:xfrm>
            <a:off x="5701475" y="3820275"/>
            <a:ext cx="473400" cy="4734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459"/>
          <p:cNvSpPr txBox="1"/>
          <p:nvPr/>
        </p:nvSpPr>
        <p:spPr>
          <a:xfrm>
            <a:off x="6059950" y="2399200"/>
            <a:ext cx="1560300" cy="8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0000"/>
                </a:solidFill>
                <a:latin typeface="Caveat"/>
                <a:ea typeface="Caveat"/>
                <a:cs typeface="Caveat"/>
                <a:sym typeface="Caveat"/>
              </a:rPr>
              <a:t>Model was trained on arrays, tensors, vectors</a:t>
            </a:r>
            <a:endParaRPr sz="1100">
              <a:solidFill>
                <a:srgbClr val="FF0000"/>
              </a:solidFill>
              <a:latin typeface="Caveat"/>
              <a:ea typeface="Caveat"/>
              <a:cs typeface="Caveat"/>
              <a:sym typeface="Caveat"/>
            </a:endParaRPr>
          </a:p>
          <a:p>
            <a:pPr indent="0" lvl="0" marL="0" rtl="0" algn="l">
              <a:spcBef>
                <a:spcPts val="0"/>
              </a:spcBef>
              <a:spcAft>
                <a:spcPts val="0"/>
              </a:spcAft>
              <a:buNone/>
            </a:pPr>
            <a:r>
              <a:t/>
            </a:r>
            <a:endParaRPr sz="1100">
              <a:solidFill>
                <a:srgbClr val="FF0000"/>
              </a:solidFill>
              <a:latin typeface="Caveat"/>
              <a:ea typeface="Caveat"/>
              <a:cs typeface="Caveat"/>
              <a:sym typeface="Caveat"/>
            </a:endParaRPr>
          </a:p>
          <a:p>
            <a:pPr indent="0" lvl="0" marL="0" rtl="0" algn="l">
              <a:spcBef>
                <a:spcPts val="0"/>
              </a:spcBef>
              <a:spcAft>
                <a:spcPts val="0"/>
              </a:spcAft>
              <a:buNone/>
            </a:pPr>
            <a:r>
              <a:rPr lang="en" sz="1100">
                <a:solidFill>
                  <a:srgbClr val="FF0000"/>
                </a:solidFill>
                <a:latin typeface="Caveat"/>
                <a:ea typeface="Caveat"/>
                <a:cs typeface="Caveat"/>
                <a:sym typeface="Caveat"/>
              </a:rPr>
              <a:t>The deployed model expects the same.</a:t>
            </a:r>
            <a:endParaRPr sz="1100">
              <a:solidFill>
                <a:srgbClr val="FF0000"/>
              </a:solidFill>
              <a:latin typeface="Caveat"/>
              <a:ea typeface="Caveat"/>
              <a:cs typeface="Caveat"/>
              <a:sym typeface="Caveat"/>
            </a:endParaRPr>
          </a:p>
        </p:txBody>
      </p:sp>
      <p:sp>
        <p:nvSpPr>
          <p:cNvPr id="5697" name="Google Shape;5697;p459"/>
          <p:cNvSpPr/>
          <p:nvPr/>
        </p:nvSpPr>
        <p:spPr>
          <a:xfrm rot="-453384">
            <a:off x="5642587" y="2220558"/>
            <a:ext cx="341470" cy="472642"/>
          </a:xfrm>
          <a:custGeom>
            <a:rect b="b" l="l" r="r" t="t"/>
            <a:pathLst>
              <a:path extrusionOk="0" h="18906" w="13659">
                <a:moveTo>
                  <a:pt x="813" y="0"/>
                </a:moveTo>
                <a:cubicBezTo>
                  <a:pt x="853" y="1980"/>
                  <a:pt x="-1086" y="8726"/>
                  <a:pt x="1055" y="11877"/>
                </a:cubicBezTo>
                <a:cubicBezTo>
                  <a:pt x="3196" y="15028"/>
                  <a:pt x="11558" y="17735"/>
                  <a:pt x="13659" y="18906"/>
                </a:cubicBezTo>
              </a:path>
            </a:pathLst>
          </a:custGeom>
          <a:noFill/>
          <a:ln cap="flat" cmpd="sng" w="9525">
            <a:solidFill>
              <a:srgbClr val="FF0000"/>
            </a:solidFill>
            <a:prstDash val="solid"/>
            <a:round/>
            <a:headEnd len="med" w="med" type="stealth"/>
            <a:tailEnd len="med" w="med" type="none"/>
          </a:ln>
        </p:spPr>
      </p:sp>
      <p:sp>
        <p:nvSpPr>
          <p:cNvPr id="5698" name="Google Shape;5698;p459"/>
          <p:cNvSpPr/>
          <p:nvPr/>
        </p:nvSpPr>
        <p:spPr>
          <a:xfrm>
            <a:off x="7095275" y="3166250"/>
            <a:ext cx="1096800" cy="381750"/>
          </a:xfrm>
          <a:custGeom>
            <a:rect b="b" l="l" r="r" t="t"/>
            <a:pathLst>
              <a:path extrusionOk="0" h="15270" w="43872">
                <a:moveTo>
                  <a:pt x="0" y="0"/>
                </a:moveTo>
                <a:cubicBezTo>
                  <a:pt x="5211" y="687"/>
                  <a:pt x="23956" y="1575"/>
                  <a:pt x="31268" y="4120"/>
                </a:cubicBezTo>
                <a:cubicBezTo>
                  <a:pt x="38580" y="6665"/>
                  <a:pt x="41771" y="13412"/>
                  <a:pt x="43872" y="15270"/>
                </a:cubicBezTo>
              </a:path>
            </a:pathLst>
          </a:custGeom>
          <a:noFill/>
          <a:ln cap="flat" cmpd="sng" w="9525">
            <a:solidFill>
              <a:srgbClr val="FF0000"/>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5"/>
                                        </p:tgtEl>
                                        <p:attrNameLst>
                                          <p:attrName>style.visibility</p:attrName>
                                        </p:attrNameLst>
                                      </p:cBhvr>
                                      <p:to>
                                        <p:strVal val="visible"/>
                                      </p:to>
                                    </p:set>
                                    <p:animEffect filter="fade" transition="in">
                                      <p:cBhvr>
                                        <p:cTn dur="1000"/>
                                        <p:tgtEl>
                                          <p:spTgt spid="56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2" name="Shape 5702"/>
        <p:cNvGrpSpPr/>
        <p:nvPr/>
      </p:nvGrpSpPr>
      <p:grpSpPr>
        <a:xfrm>
          <a:off x="0" y="0"/>
          <a:ext cx="0" cy="0"/>
          <a:chOff x="0" y="0"/>
          <a:chExt cx="0" cy="0"/>
        </a:xfrm>
      </p:grpSpPr>
      <p:cxnSp>
        <p:nvCxnSpPr>
          <p:cNvPr id="5703" name="Google Shape;5703;p460"/>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704" name="Google Shape;5704;p460"/>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705" name="Google Shape;5705;p460"/>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706" name="Google Shape;5706;p460"/>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707" name="Google Shape;5707;p460"/>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708" name="Google Shape;5708;p460"/>
          <p:cNvGrpSpPr/>
          <p:nvPr/>
        </p:nvGrpSpPr>
        <p:grpSpPr>
          <a:xfrm>
            <a:off x="291887" y="1626175"/>
            <a:ext cx="1106800" cy="598200"/>
            <a:chOff x="291875" y="1626163"/>
            <a:chExt cx="1264625" cy="598200"/>
          </a:xfrm>
        </p:grpSpPr>
        <p:pic>
          <p:nvPicPr>
            <p:cNvPr descr="white-box.png" id="5709" name="Google Shape;5709;p460"/>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710" name="Google Shape;5710;p460"/>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711" name="Google Shape;5711;p460"/>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712" name="Google Shape;5712;p460"/>
          <p:cNvGrpSpPr/>
          <p:nvPr/>
        </p:nvGrpSpPr>
        <p:grpSpPr>
          <a:xfrm>
            <a:off x="5181850" y="1626150"/>
            <a:ext cx="1106750" cy="598225"/>
            <a:chOff x="5562850" y="1626150"/>
            <a:chExt cx="1106750" cy="598225"/>
          </a:xfrm>
        </p:grpSpPr>
        <p:pic>
          <p:nvPicPr>
            <p:cNvPr descr="white-box.png" id="5713" name="Google Shape;5713;p460"/>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14" name="Google Shape;5714;p460"/>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715" name="Google Shape;5715;p460"/>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716" name="Google Shape;5716;p460"/>
          <p:cNvGrpSpPr/>
          <p:nvPr/>
        </p:nvGrpSpPr>
        <p:grpSpPr>
          <a:xfrm>
            <a:off x="7773532" y="1622356"/>
            <a:ext cx="1106750" cy="598200"/>
            <a:chOff x="7450975" y="1616438"/>
            <a:chExt cx="1106750" cy="598200"/>
          </a:xfrm>
        </p:grpSpPr>
        <p:pic>
          <p:nvPicPr>
            <p:cNvPr descr="white-box.png" id="5717" name="Google Shape;5717;p460"/>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718" name="Google Shape;5718;p460"/>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719" name="Google Shape;5719;p460"/>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720" name="Google Shape;5720;p460"/>
          <p:cNvGrpSpPr/>
          <p:nvPr/>
        </p:nvGrpSpPr>
        <p:grpSpPr>
          <a:xfrm>
            <a:off x="6477250" y="1626150"/>
            <a:ext cx="1106750" cy="598225"/>
            <a:chOff x="5562850" y="1626150"/>
            <a:chExt cx="1106750" cy="598225"/>
          </a:xfrm>
        </p:grpSpPr>
        <p:pic>
          <p:nvPicPr>
            <p:cNvPr descr="white-box.png" id="5721" name="Google Shape;5721;p460"/>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22" name="Google Shape;5722;p460"/>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723" name="Google Shape;5723;p460"/>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724" name="Google Shape;5724;p460"/>
          <p:cNvCxnSpPr>
            <a:stCxn id="5713" idx="3"/>
            <a:endCxn id="5721"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725" name="Google Shape;5725;p460"/>
          <p:cNvCxnSpPr>
            <a:stCxn id="5721" idx="3"/>
            <a:endCxn id="5717"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726" name="Google Shape;5726;p460"/>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727" name="Google Shape;5727;p460"/>
          <p:cNvGrpSpPr/>
          <p:nvPr/>
        </p:nvGrpSpPr>
        <p:grpSpPr>
          <a:xfrm>
            <a:off x="3886450" y="1626150"/>
            <a:ext cx="1106750" cy="598225"/>
            <a:chOff x="5562850" y="1626150"/>
            <a:chExt cx="1106750" cy="598225"/>
          </a:xfrm>
        </p:grpSpPr>
        <p:pic>
          <p:nvPicPr>
            <p:cNvPr descr="white-box.png" id="5728" name="Google Shape;5728;p460"/>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29" name="Google Shape;5729;p460"/>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730" name="Google Shape;5730;p460"/>
          <p:cNvGrpSpPr/>
          <p:nvPr/>
        </p:nvGrpSpPr>
        <p:grpSpPr>
          <a:xfrm>
            <a:off x="2591050" y="1626150"/>
            <a:ext cx="1112200" cy="598225"/>
            <a:chOff x="5562850" y="1626150"/>
            <a:chExt cx="1112200" cy="598225"/>
          </a:xfrm>
        </p:grpSpPr>
        <p:pic>
          <p:nvPicPr>
            <p:cNvPr descr="white-box.png" id="5731" name="Google Shape;5731;p460"/>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32" name="Google Shape;5732;p460"/>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733" name="Google Shape;5733;p460"/>
          <p:cNvCxnSpPr>
            <a:stCxn id="5728" idx="3"/>
            <a:endCxn id="5713"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734" name="Google Shape;5734;p460"/>
          <p:cNvCxnSpPr>
            <a:stCxn id="5731" idx="3"/>
            <a:endCxn id="5728"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735" name="Google Shape;5735;p460"/>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736" name="Google Shape;5736;p460"/>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737" name="Google Shape;5737;p460"/>
          <p:cNvCxnSpPr>
            <a:stCxn id="5709" idx="3"/>
            <a:endCxn id="5731"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grpSp>
        <p:nvGrpSpPr>
          <p:cNvPr id="5738" name="Google Shape;5738;p460"/>
          <p:cNvGrpSpPr/>
          <p:nvPr/>
        </p:nvGrpSpPr>
        <p:grpSpPr>
          <a:xfrm>
            <a:off x="7773532" y="3605466"/>
            <a:ext cx="1106750" cy="598200"/>
            <a:chOff x="7450975" y="1616438"/>
            <a:chExt cx="1106750" cy="598200"/>
          </a:xfrm>
        </p:grpSpPr>
        <p:pic>
          <p:nvPicPr>
            <p:cNvPr descr="white-box.png" id="5739" name="Google Shape;5739;p460"/>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740" name="Google Shape;5740;p460"/>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Deployed Model</a:t>
              </a:r>
              <a:endParaRPr sz="800">
                <a:solidFill>
                  <a:srgbClr val="999999"/>
                </a:solidFill>
                <a:latin typeface="Google Sans"/>
                <a:ea typeface="Google Sans"/>
                <a:cs typeface="Google Sans"/>
                <a:sym typeface="Google Sans"/>
              </a:endParaRPr>
            </a:p>
          </p:txBody>
        </p:sp>
        <p:pic>
          <p:nvPicPr>
            <p:cNvPr id="5741" name="Google Shape;5741;p460"/>
            <p:cNvPicPr preferRelativeResize="0"/>
            <p:nvPr/>
          </p:nvPicPr>
          <p:blipFill>
            <a:blip r:embed="rId6">
              <a:alphaModFix/>
            </a:blip>
            <a:stretch>
              <a:fillRect/>
            </a:stretch>
          </p:blipFill>
          <p:spPr>
            <a:xfrm>
              <a:off x="7567441" y="1748211"/>
              <a:ext cx="293724" cy="279681"/>
            </a:xfrm>
            <a:prstGeom prst="rect">
              <a:avLst/>
            </a:prstGeom>
            <a:noFill/>
            <a:ln>
              <a:noFill/>
            </a:ln>
          </p:spPr>
        </p:pic>
      </p:grpSp>
      <p:cxnSp>
        <p:nvCxnSpPr>
          <p:cNvPr id="5742" name="Google Shape;5742;p460"/>
          <p:cNvCxnSpPr>
            <a:stCxn id="5717" idx="2"/>
            <a:endCxn id="5739" idx="0"/>
          </p:cNvCxnSpPr>
          <p:nvPr/>
        </p:nvCxnSpPr>
        <p:spPr>
          <a:xfrm>
            <a:off x="8326907" y="2220556"/>
            <a:ext cx="0" cy="1384800"/>
          </a:xfrm>
          <a:prstGeom prst="straightConnector1">
            <a:avLst/>
          </a:prstGeom>
          <a:noFill/>
          <a:ln cap="flat" cmpd="sng" w="19050">
            <a:solidFill>
              <a:schemeClr val="accent1"/>
            </a:solidFill>
            <a:prstDash val="dash"/>
            <a:round/>
            <a:headEnd len="sm" w="sm" type="none"/>
            <a:tailEnd len="sm" w="sm" type="triangle"/>
          </a:ln>
        </p:spPr>
      </p:cxnSp>
      <p:grpSp>
        <p:nvGrpSpPr>
          <p:cNvPr id="5743" name="Google Shape;5743;p460"/>
          <p:cNvGrpSpPr/>
          <p:nvPr/>
        </p:nvGrpSpPr>
        <p:grpSpPr>
          <a:xfrm>
            <a:off x="291887" y="3605466"/>
            <a:ext cx="1106800" cy="598200"/>
            <a:chOff x="291875" y="1626163"/>
            <a:chExt cx="1264625" cy="598200"/>
          </a:xfrm>
        </p:grpSpPr>
        <p:pic>
          <p:nvPicPr>
            <p:cNvPr descr="white-box.png" id="5744" name="Google Shape;5744;p460"/>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745" name="Google Shape;5745;p460"/>
            <p:cNvSpPr txBox="1"/>
            <p:nvPr/>
          </p:nvSpPr>
          <p:spPr>
            <a:xfrm>
              <a:off x="723363" y="1790422"/>
              <a:ext cx="8085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Client </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(Live Data)</a:t>
              </a:r>
              <a:endParaRPr sz="800">
                <a:solidFill>
                  <a:srgbClr val="999999"/>
                </a:solidFill>
                <a:latin typeface="Google Sans"/>
                <a:ea typeface="Google Sans"/>
                <a:cs typeface="Google Sans"/>
                <a:sym typeface="Google Sans"/>
              </a:endParaRPr>
            </a:p>
          </p:txBody>
        </p:sp>
        <p:pic>
          <p:nvPicPr>
            <p:cNvPr id="5746" name="Google Shape;5746;p460"/>
            <p:cNvPicPr preferRelativeResize="0"/>
            <p:nvPr/>
          </p:nvPicPr>
          <p:blipFill>
            <a:blip r:embed="rId4">
              <a:alphaModFix/>
            </a:blip>
            <a:stretch>
              <a:fillRect/>
            </a:stretch>
          </p:blipFill>
          <p:spPr>
            <a:xfrm>
              <a:off x="399469" y="1735144"/>
              <a:ext cx="368400" cy="368400"/>
            </a:xfrm>
            <a:prstGeom prst="rect">
              <a:avLst/>
            </a:prstGeom>
            <a:noFill/>
            <a:ln>
              <a:noFill/>
            </a:ln>
          </p:spPr>
        </p:pic>
      </p:grpSp>
      <p:cxnSp>
        <p:nvCxnSpPr>
          <p:cNvPr id="5747" name="Google Shape;5747;p460"/>
          <p:cNvCxnSpPr/>
          <p:nvPr/>
        </p:nvCxnSpPr>
        <p:spPr>
          <a:xfrm>
            <a:off x="1398687" y="3752166"/>
            <a:ext cx="6374700" cy="0"/>
          </a:xfrm>
          <a:prstGeom prst="straightConnector1">
            <a:avLst/>
          </a:prstGeom>
          <a:noFill/>
          <a:ln cap="flat" cmpd="sng" w="19050">
            <a:solidFill>
              <a:schemeClr val="accent1"/>
            </a:solidFill>
            <a:prstDash val="solid"/>
            <a:round/>
            <a:headEnd len="sm" w="sm" type="none"/>
            <a:tailEnd len="sm" w="sm" type="triangle"/>
          </a:ln>
        </p:spPr>
      </p:cxnSp>
      <p:cxnSp>
        <p:nvCxnSpPr>
          <p:cNvPr id="5748" name="Google Shape;5748;p460"/>
          <p:cNvCxnSpPr/>
          <p:nvPr/>
        </p:nvCxnSpPr>
        <p:spPr>
          <a:xfrm rot="10800000">
            <a:off x="1398687" y="4056966"/>
            <a:ext cx="6374700" cy="0"/>
          </a:xfrm>
          <a:prstGeom prst="straightConnector1">
            <a:avLst/>
          </a:prstGeom>
          <a:noFill/>
          <a:ln cap="flat" cmpd="sng" w="19050">
            <a:solidFill>
              <a:schemeClr val="accent1"/>
            </a:solidFill>
            <a:prstDash val="solid"/>
            <a:round/>
            <a:headEnd len="sm" w="sm" type="none"/>
            <a:tailEnd len="sm" w="sm" type="triangle"/>
          </a:ln>
        </p:spPr>
      </p:cxnSp>
      <p:sp>
        <p:nvSpPr>
          <p:cNvPr id="5749" name="Google Shape;5749;p460"/>
          <p:cNvSpPr txBox="1"/>
          <p:nvPr/>
        </p:nvSpPr>
        <p:spPr>
          <a:xfrm>
            <a:off x="343025" y="33338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sp>
        <p:nvSpPr>
          <p:cNvPr id="5750" name="Google Shape;5750;p460"/>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751" name="Google Shape;5751;p460"/>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
        <p:nvSpPr>
          <p:cNvPr id="5752" name="Google Shape;5752;p460"/>
          <p:cNvSpPr txBox="1"/>
          <p:nvPr/>
        </p:nvSpPr>
        <p:spPr>
          <a:xfrm>
            <a:off x="1621400" y="35284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Pass data into Model</a:t>
            </a:r>
            <a:endParaRPr sz="800">
              <a:solidFill>
                <a:srgbClr val="999999"/>
              </a:solidFill>
              <a:latin typeface="Google Sans"/>
              <a:ea typeface="Google Sans"/>
              <a:cs typeface="Google Sans"/>
              <a:sym typeface="Google Sans"/>
            </a:endParaRPr>
          </a:p>
        </p:txBody>
      </p:sp>
      <p:sp>
        <p:nvSpPr>
          <p:cNvPr id="5753" name="Google Shape;5753;p460"/>
          <p:cNvSpPr txBox="1"/>
          <p:nvPr/>
        </p:nvSpPr>
        <p:spPr>
          <a:xfrm>
            <a:off x="1621400" y="4107470"/>
            <a:ext cx="16866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Response with prediction</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sp>
        <p:nvSpPr>
          <p:cNvPr id="5754" name="Google Shape;5754;p460"/>
          <p:cNvSpPr/>
          <p:nvPr/>
        </p:nvSpPr>
        <p:spPr>
          <a:xfrm rot="5400000">
            <a:off x="5582700" y="535075"/>
            <a:ext cx="281400" cy="3846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460"/>
          <p:cNvSpPr txBox="1"/>
          <p:nvPr/>
        </p:nvSpPr>
        <p:spPr>
          <a:xfrm>
            <a:off x="5332800" y="2570925"/>
            <a:ext cx="15603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Caveat"/>
                <a:ea typeface="Caveat"/>
                <a:cs typeface="Caveat"/>
                <a:sym typeface="Caveat"/>
              </a:rPr>
              <a:t>Use Pipelines</a:t>
            </a:r>
            <a:endParaRPr sz="1100">
              <a:latin typeface="Caveat"/>
              <a:ea typeface="Caveat"/>
              <a:cs typeface="Caveat"/>
              <a:sym typeface="Cave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9" name="Shape 5759"/>
        <p:cNvGrpSpPr/>
        <p:nvPr/>
      </p:nvGrpSpPr>
      <p:grpSpPr>
        <a:xfrm>
          <a:off x="0" y="0"/>
          <a:ext cx="0" cy="0"/>
          <a:chOff x="0" y="0"/>
          <a:chExt cx="0" cy="0"/>
        </a:xfrm>
      </p:grpSpPr>
      <p:cxnSp>
        <p:nvCxnSpPr>
          <p:cNvPr id="5760" name="Google Shape;5760;p461"/>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761" name="Google Shape;5761;p461"/>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762" name="Google Shape;5762;p461"/>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763" name="Google Shape;5763;p461"/>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764" name="Google Shape;5764;p461"/>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765" name="Google Shape;5765;p461"/>
          <p:cNvGrpSpPr/>
          <p:nvPr/>
        </p:nvGrpSpPr>
        <p:grpSpPr>
          <a:xfrm>
            <a:off x="291887" y="1626175"/>
            <a:ext cx="1106800" cy="598200"/>
            <a:chOff x="291875" y="1626163"/>
            <a:chExt cx="1264625" cy="598200"/>
          </a:xfrm>
        </p:grpSpPr>
        <p:pic>
          <p:nvPicPr>
            <p:cNvPr descr="white-box.png" id="5766" name="Google Shape;5766;p461"/>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767" name="Google Shape;5767;p461"/>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768" name="Google Shape;5768;p461"/>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769" name="Google Shape;5769;p461"/>
          <p:cNvGrpSpPr/>
          <p:nvPr/>
        </p:nvGrpSpPr>
        <p:grpSpPr>
          <a:xfrm>
            <a:off x="5181850" y="1626150"/>
            <a:ext cx="1106750" cy="598225"/>
            <a:chOff x="5562850" y="1626150"/>
            <a:chExt cx="1106750" cy="598225"/>
          </a:xfrm>
        </p:grpSpPr>
        <p:pic>
          <p:nvPicPr>
            <p:cNvPr descr="white-box.png" id="5770" name="Google Shape;5770;p461"/>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71" name="Google Shape;5771;p461"/>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772" name="Google Shape;5772;p461"/>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773" name="Google Shape;5773;p461"/>
          <p:cNvGrpSpPr/>
          <p:nvPr/>
        </p:nvGrpSpPr>
        <p:grpSpPr>
          <a:xfrm>
            <a:off x="7773532" y="1622356"/>
            <a:ext cx="1106750" cy="598200"/>
            <a:chOff x="7450975" y="1616438"/>
            <a:chExt cx="1106750" cy="598200"/>
          </a:xfrm>
        </p:grpSpPr>
        <p:pic>
          <p:nvPicPr>
            <p:cNvPr descr="white-box.png" id="5774" name="Google Shape;5774;p461"/>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775" name="Google Shape;5775;p461"/>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776" name="Google Shape;5776;p461"/>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777" name="Google Shape;5777;p461"/>
          <p:cNvGrpSpPr/>
          <p:nvPr/>
        </p:nvGrpSpPr>
        <p:grpSpPr>
          <a:xfrm>
            <a:off x="6477250" y="1626150"/>
            <a:ext cx="1106750" cy="598225"/>
            <a:chOff x="5562850" y="1626150"/>
            <a:chExt cx="1106750" cy="598225"/>
          </a:xfrm>
        </p:grpSpPr>
        <p:pic>
          <p:nvPicPr>
            <p:cNvPr descr="white-box.png" id="5778" name="Google Shape;5778;p461"/>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79" name="Google Shape;5779;p461"/>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780" name="Google Shape;5780;p461"/>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781" name="Google Shape;5781;p461"/>
          <p:cNvCxnSpPr>
            <a:stCxn id="5770" idx="3"/>
            <a:endCxn id="5778"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782" name="Google Shape;5782;p461"/>
          <p:cNvCxnSpPr>
            <a:stCxn id="5778" idx="3"/>
            <a:endCxn id="5774"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783" name="Google Shape;5783;p461"/>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784" name="Google Shape;5784;p461"/>
          <p:cNvGrpSpPr/>
          <p:nvPr/>
        </p:nvGrpSpPr>
        <p:grpSpPr>
          <a:xfrm>
            <a:off x="3886450" y="1626150"/>
            <a:ext cx="1106750" cy="598225"/>
            <a:chOff x="5562850" y="1626150"/>
            <a:chExt cx="1106750" cy="598225"/>
          </a:xfrm>
        </p:grpSpPr>
        <p:pic>
          <p:nvPicPr>
            <p:cNvPr descr="white-box.png" id="5785" name="Google Shape;5785;p461"/>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86" name="Google Shape;5786;p461"/>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787" name="Google Shape;5787;p461"/>
          <p:cNvGrpSpPr/>
          <p:nvPr/>
        </p:nvGrpSpPr>
        <p:grpSpPr>
          <a:xfrm>
            <a:off x="2591050" y="1626150"/>
            <a:ext cx="1112200" cy="598225"/>
            <a:chOff x="5562850" y="1626150"/>
            <a:chExt cx="1112200" cy="598225"/>
          </a:xfrm>
        </p:grpSpPr>
        <p:pic>
          <p:nvPicPr>
            <p:cNvPr descr="white-box.png" id="5788" name="Google Shape;5788;p461"/>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789" name="Google Shape;5789;p461"/>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790" name="Google Shape;5790;p461"/>
          <p:cNvCxnSpPr>
            <a:stCxn id="5785" idx="3"/>
            <a:endCxn id="5770"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791" name="Google Shape;5791;p461"/>
          <p:cNvCxnSpPr>
            <a:stCxn id="5788" idx="3"/>
            <a:endCxn id="5785"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792" name="Google Shape;5792;p461"/>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793" name="Google Shape;5793;p461"/>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794" name="Google Shape;5794;p461"/>
          <p:cNvCxnSpPr>
            <a:stCxn id="5766" idx="3"/>
            <a:endCxn id="5788"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grpSp>
        <p:nvGrpSpPr>
          <p:cNvPr id="5795" name="Google Shape;5795;p461"/>
          <p:cNvGrpSpPr/>
          <p:nvPr/>
        </p:nvGrpSpPr>
        <p:grpSpPr>
          <a:xfrm>
            <a:off x="7773532" y="3605466"/>
            <a:ext cx="1106750" cy="598200"/>
            <a:chOff x="7450975" y="1616438"/>
            <a:chExt cx="1106750" cy="598200"/>
          </a:xfrm>
        </p:grpSpPr>
        <p:pic>
          <p:nvPicPr>
            <p:cNvPr descr="white-box.png" id="5796" name="Google Shape;5796;p461"/>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797" name="Google Shape;5797;p461"/>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Deployed Model</a:t>
              </a:r>
              <a:endParaRPr sz="800">
                <a:solidFill>
                  <a:srgbClr val="999999"/>
                </a:solidFill>
                <a:latin typeface="Google Sans"/>
                <a:ea typeface="Google Sans"/>
                <a:cs typeface="Google Sans"/>
                <a:sym typeface="Google Sans"/>
              </a:endParaRPr>
            </a:p>
          </p:txBody>
        </p:sp>
        <p:pic>
          <p:nvPicPr>
            <p:cNvPr id="5798" name="Google Shape;5798;p461"/>
            <p:cNvPicPr preferRelativeResize="0"/>
            <p:nvPr/>
          </p:nvPicPr>
          <p:blipFill>
            <a:blip r:embed="rId6">
              <a:alphaModFix/>
            </a:blip>
            <a:stretch>
              <a:fillRect/>
            </a:stretch>
          </p:blipFill>
          <p:spPr>
            <a:xfrm>
              <a:off x="7567441" y="1748211"/>
              <a:ext cx="293724" cy="279681"/>
            </a:xfrm>
            <a:prstGeom prst="rect">
              <a:avLst/>
            </a:prstGeom>
            <a:noFill/>
            <a:ln>
              <a:noFill/>
            </a:ln>
          </p:spPr>
        </p:pic>
      </p:grpSp>
      <p:cxnSp>
        <p:nvCxnSpPr>
          <p:cNvPr id="5799" name="Google Shape;5799;p461"/>
          <p:cNvCxnSpPr>
            <a:stCxn id="5774" idx="2"/>
            <a:endCxn id="5796" idx="0"/>
          </p:cNvCxnSpPr>
          <p:nvPr/>
        </p:nvCxnSpPr>
        <p:spPr>
          <a:xfrm>
            <a:off x="8326907" y="2220556"/>
            <a:ext cx="0" cy="1384800"/>
          </a:xfrm>
          <a:prstGeom prst="straightConnector1">
            <a:avLst/>
          </a:prstGeom>
          <a:noFill/>
          <a:ln cap="flat" cmpd="sng" w="19050">
            <a:solidFill>
              <a:schemeClr val="accent1"/>
            </a:solidFill>
            <a:prstDash val="dash"/>
            <a:round/>
            <a:headEnd len="sm" w="sm" type="none"/>
            <a:tailEnd len="sm" w="sm" type="triangle"/>
          </a:ln>
        </p:spPr>
      </p:cxnSp>
      <p:grpSp>
        <p:nvGrpSpPr>
          <p:cNvPr id="5800" name="Google Shape;5800;p461"/>
          <p:cNvGrpSpPr/>
          <p:nvPr/>
        </p:nvGrpSpPr>
        <p:grpSpPr>
          <a:xfrm>
            <a:off x="291887" y="3605466"/>
            <a:ext cx="1106800" cy="598200"/>
            <a:chOff x="291875" y="1626163"/>
            <a:chExt cx="1264625" cy="598200"/>
          </a:xfrm>
        </p:grpSpPr>
        <p:pic>
          <p:nvPicPr>
            <p:cNvPr descr="white-box.png" id="5801" name="Google Shape;5801;p461"/>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802" name="Google Shape;5802;p461"/>
            <p:cNvSpPr txBox="1"/>
            <p:nvPr/>
          </p:nvSpPr>
          <p:spPr>
            <a:xfrm>
              <a:off x="723363" y="1790422"/>
              <a:ext cx="8085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Client </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(Live Data)</a:t>
              </a:r>
              <a:endParaRPr sz="800">
                <a:solidFill>
                  <a:srgbClr val="999999"/>
                </a:solidFill>
                <a:latin typeface="Google Sans"/>
                <a:ea typeface="Google Sans"/>
                <a:cs typeface="Google Sans"/>
                <a:sym typeface="Google Sans"/>
              </a:endParaRPr>
            </a:p>
          </p:txBody>
        </p:sp>
        <p:pic>
          <p:nvPicPr>
            <p:cNvPr id="5803" name="Google Shape;5803;p461"/>
            <p:cNvPicPr preferRelativeResize="0"/>
            <p:nvPr/>
          </p:nvPicPr>
          <p:blipFill>
            <a:blip r:embed="rId4">
              <a:alphaModFix/>
            </a:blip>
            <a:stretch>
              <a:fillRect/>
            </a:stretch>
          </p:blipFill>
          <p:spPr>
            <a:xfrm>
              <a:off x="399469" y="1735144"/>
              <a:ext cx="368400" cy="368400"/>
            </a:xfrm>
            <a:prstGeom prst="rect">
              <a:avLst/>
            </a:prstGeom>
            <a:noFill/>
            <a:ln>
              <a:noFill/>
            </a:ln>
          </p:spPr>
        </p:pic>
      </p:grpSp>
      <p:cxnSp>
        <p:nvCxnSpPr>
          <p:cNvPr id="5804" name="Google Shape;5804;p461"/>
          <p:cNvCxnSpPr/>
          <p:nvPr/>
        </p:nvCxnSpPr>
        <p:spPr>
          <a:xfrm>
            <a:off x="1398687" y="3752166"/>
            <a:ext cx="6374700" cy="0"/>
          </a:xfrm>
          <a:prstGeom prst="straightConnector1">
            <a:avLst/>
          </a:prstGeom>
          <a:noFill/>
          <a:ln cap="flat" cmpd="sng" w="19050">
            <a:solidFill>
              <a:schemeClr val="accent1"/>
            </a:solidFill>
            <a:prstDash val="solid"/>
            <a:round/>
            <a:headEnd len="sm" w="sm" type="none"/>
            <a:tailEnd len="sm" w="sm" type="triangle"/>
          </a:ln>
        </p:spPr>
      </p:cxnSp>
      <p:cxnSp>
        <p:nvCxnSpPr>
          <p:cNvPr id="5805" name="Google Shape;5805;p461"/>
          <p:cNvCxnSpPr/>
          <p:nvPr/>
        </p:nvCxnSpPr>
        <p:spPr>
          <a:xfrm rot="10800000">
            <a:off x="1398687" y="4056966"/>
            <a:ext cx="6374700" cy="0"/>
          </a:xfrm>
          <a:prstGeom prst="straightConnector1">
            <a:avLst/>
          </a:prstGeom>
          <a:noFill/>
          <a:ln cap="flat" cmpd="sng" w="19050">
            <a:solidFill>
              <a:schemeClr val="accent1"/>
            </a:solidFill>
            <a:prstDash val="solid"/>
            <a:round/>
            <a:headEnd len="sm" w="sm" type="none"/>
            <a:tailEnd len="sm" w="sm" type="triangle"/>
          </a:ln>
        </p:spPr>
      </p:cxnSp>
      <p:sp>
        <p:nvSpPr>
          <p:cNvPr id="5806" name="Google Shape;5806;p461"/>
          <p:cNvSpPr txBox="1"/>
          <p:nvPr/>
        </p:nvSpPr>
        <p:spPr>
          <a:xfrm>
            <a:off x="343025" y="33338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sp>
        <p:nvSpPr>
          <p:cNvPr id="5807" name="Google Shape;5807;p461"/>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808" name="Google Shape;5808;p461"/>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
        <p:nvSpPr>
          <p:cNvPr id="5809" name="Google Shape;5809;p461"/>
          <p:cNvSpPr txBox="1"/>
          <p:nvPr/>
        </p:nvSpPr>
        <p:spPr>
          <a:xfrm>
            <a:off x="1621400" y="35284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Pass data into Model</a:t>
            </a:r>
            <a:endParaRPr sz="800">
              <a:solidFill>
                <a:srgbClr val="999999"/>
              </a:solidFill>
              <a:latin typeface="Google Sans"/>
              <a:ea typeface="Google Sans"/>
              <a:cs typeface="Google Sans"/>
              <a:sym typeface="Google Sans"/>
            </a:endParaRPr>
          </a:p>
        </p:txBody>
      </p:sp>
      <p:sp>
        <p:nvSpPr>
          <p:cNvPr id="5810" name="Google Shape;5810;p461"/>
          <p:cNvSpPr txBox="1"/>
          <p:nvPr/>
        </p:nvSpPr>
        <p:spPr>
          <a:xfrm>
            <a:off x="3639779" y="2591175"/>
            <a:ext cx="15603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veat"/>
                <a:ea typeface="Caveat"/>
                <a:cs typeface="Caveat"/>
                <a:sym typeface="Caveat"/>
              </a:rPr>
              <a:t>Feature Store (</a:t>
            </a:r>
            <a:r>
              <a:rPr lang="en" sz="1100" u="sng">
                <a:solidFill>
                  <a:schemeClr val="hlink"/>
                </a:solidFill>
                <a:latin typeface="Caveat"/>
                <a:ea typeface="Caveat"/>
                <a:cs typeface="Caveat"/>
                <a:sym typeface="Caveat"/>
                <a:hlinkClick r:id="rId8"/>
              </a:rPr>
              <a:t>Feast</a:t>
            </a:r>
            <a:r>
              <a:rPr lang="en" sz="1100">
                <a:latin typeface="Caveat"/>
                <a:ea typeface="Caveat"/>
                <a:cs typeface="Caveat"/>
                <a:sym typeface="Caveat"/>
              </a:rPr>
              <a:t>)</a:t>
            </a:r>
            <a:endParaRPr sz="1100">
              <a:latin typeface="Caveat"/>
              <a:ea typeface="Caveat"/>
              <a:cs typeface="Caveat"/>
              <a:sym typeface="Caveat"/>
            </a:endParaRPr>
          </a:p>
        </p:txBody>
      </p:sp>
      <p:sp>
        <p:nvSpPr>
          <p:cNvPr id="5811" name="Google Shape;5811;p461"/>
          <p:cNvSpPr/>
          <p:nvPr/>
        </p:nvSpPr>
        <p:spPr>
          <a:xfrm>
            <a:off x="4198775" y="2291075"/>
            <a:ext cx="109050" cy="303000"/>
          </a:xfrm>
          <a:custGeom>
            <a:rect b="b" l="l" r="r" t="t"/>
            <a:pathLst>
              <a:path extrusionOk="0" h="12120" w="4362">
                <a:moveTo>
                  <a:pt x="0" y="12120"/>
                </a:moveTo>
                <a:cubicBezTo>
                  <a:pt x="121" y="10908"/>
                  <a:pt x="0" y="6868"/>
                  <a:pt x="727" y="4848"/>
                </a:cubicBezTo>
                <a:cubicBezTo>
                  <a:pt x="1454" y="2828"/>
                  <a:pt x="3756" y="808"/>
                  <a:pt x="4362" y="0"/>
                </a:cubicBezTo>
              </a:path>
            </a:pathLst>
          </a:custGeom>
          <a:noFill/>
          <a:ln cap="flat" cmpd="sng" w="9525">
            <a:solidFill>
              <a:schemeClr val="dk2"/>
            </a:solidFill>
            <a:prstDash val="solid"/>
            <a:round/>
            <a:headEnd len="med" w="med" type="none"/>
            <a:tailEnd len="med" w="med" type="stealth"/>
          </a:ln>
        </p:spPr>
      </p:sp>
      <p:grpSp>
        <p:nvGrpSpPr>
          <p:cNvPr id="5812" name="Google Shape;5812;p461"/>
          <p:cNvGrpSpPr/>
          <p:nvPr/>
        </p:nvGrpSpPr>
        <p:grpSpPr>
          <a:xfrm>
            <a:off x="3886450" y="3396929"/>
            <a:ext cx="1106750" cy="598225"/>
            <a:chOff x="5562850" y="1626150"/>
            <a:chExt cx="1106750" cy="598225"/>
          </a:xfrm>
        </p:grpSpPr>
        <p:pic>
          <p:nvPicPr>
            <p:cNvPr descr="white-box.png" id="5813" name="Google Shape;5813;p461"/>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14" name="Google Shape;5814;p461"/>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pic>
        <p:nvPicPr>
          <p:cNvPr descr="Cloud-Dataflow_256px.png" id="5815" name="Google Shape;5815;p461"/>
          <p:cNvPicPr preferRelativeResize="0"/>
          <p:nvPr/>
        </p:nvPicPr>
        <p:blipFill rotWithShape="1">
          <a:blip r:embed="rId7">
            <a:alphaModFix/>
          </a:blip>
          <a:srcRect b="5092" l="0" r="0" t="5092"/>
          <a:stretch/>
        </p:blipFill>
        <p:spPr>
          <a:xfrm>
            <a:off x="3955855" y="3556934"/>
            <a:ext cx="300600" cy="269700"/>
          </a:xfrm>
          <a:prstGeom prst="rect">
            <a:avLst/>
          </a:prstGeom>
          <a:noFill/>
          <a:ln>
            <a:noFill/>
          </a:ln>
        </p:spPr>
      </p:pic>
      <p:sp>
        <p:nvSpPr>
          <p:cNvPr id="5816" name="Google Shape;5816;p461"/>
          <p:cNvSpPr/>
          <p:nvPr/>
        </p:nvSpPr>
        <p:spPr>
          <a:xfrm rot="9605948">
            <a:off x="4596713" y="2848850"/>
            <a:ext cx="109052" cy="520868"/>
          </a:xfrm>
          <a:custGeom>
            <a:rect b="b" l="l" r="r" t="t"/>
            <a:pathLst>
              <a:path extrusionOk="0" h="12120" w="4362">
                <a:moveTo>
                  <a:pt x="0" y="12120"/>
                </a:moveTo>
                <a:cubicBezTo>
                  <a:pt x="121" y="10908"/>
                  <a:pt x="0" y="6868"/>
                  <a:pt x="727" y="4848"/>
                </a:cubicBezTo>
                <a:cubicBezTo>
                  <a:pt x="1454" y="2828"/>
                  <a:pt x="3756" y="808"/>
                  <a:pt x="4362" y="0"/>
                </a:cubicBezTo>
              </a:path>
            </a:pathLst>
          </a:custGeom>
          <a:noFill/>
          <a:ln cap="flat" cmpd="sng" w="9525">
            <a:solidFill>
              <a:schemeClr val="dk2"/>
            </a:solidFill>
            <a:prstDash val="solid"/>
            <a:round/>
            <a:headEnd len="med" w="med" type="none"/>
            <a:tailEnd len="med" w="med" type="stealth"/>
          </a:ln>
        </p:spPr>
      </p:sp>
      <p:sp>
        <p:nvSpPr>
          <p:cNvPr id="5817" name="Google Shape;5817;p461"/>
          <p:cNvSpPr txBox="1"/>
          <p:nvPr/>
        </p:nvSpPr>
        <p:spPr>
          <a:xfrm>
            <a:off x="4979375" y="31043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
        <p:nvSpPr>
          <p:cNvPr id="5818" name="Google Shape;5818;p461"/>
          <p:cNvSpPr txBox="1"/>
          <p:nvPr/>
        </p:nvSpPr>
        <p:spPr>
          <a:xfrm>
            <a:off x="1621400" y="4107470"/>
            <a:ext cx="16866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Response with prediction</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2" name="Shape 5822"/>
        <p:cNvGrpSpPr/>
        <p:nvPr/>
      </p:nvGrpSpPr>
      <p:grpSpPr>
        <a:xfrm>
          <a:off x="0" y="0"/>
          <a:ext cx="0" cy="0"/>
          <a:chOff x="0" y="0"/>
          <a:chExt cx="0" cy="0"/>
        </a:xfrm>
      </p:grpSpPr>
      <p:cxnSp>
        <p:nvCxnSpPr>
          <p:cNvPr id="5823" name="Google Shape;5823;p462"/>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824" name="Google Shape;5824;p462"/>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825" name="Google Shape;5825;p462"/>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826" name="Google Shape;5826;p462"/>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827" name="Google Shape;5827;p462"/>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828" name="Google Shape;5828;p462"/>
          <p:cNvGrpSpPr/>
          <p:nvPr/>
        </p:nvGrpSpPr>
        <p:grpSpPr>
          <a:xfrm>
            <a:off x="291887" y="1626175"/>
            <a:ext cx="1106800" cy="598200"/>
            <a:chOff x="291875" y="1626163"/>
            <a:chExt cx="1264625" cy="598200"/>
          </a:xfrm>
        </p:grpSpPr>
        <p:pic>
          <p:nvPicPr>
            <p:cNvPr descr="white-box.png" id="5829" name="Google Shape;5829;p462"/>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830" name="Google Shape;5830;p462"/>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831" name="Google Shape;5831;p462"/>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832" name="Google Shape;5832;p462"/>
          <p:cNvGrpSpPr/>
          <p:nvPr/>
        </p:nvGrpSpPr>
        <p:grpSpPr>
          <a:xfrm>
            <a:off x="5181850" y="1626150"/>
            <a:ext cx="1106750" cy="598225"/>
            <a:chOff x="5562850" y="1626150"/>
            <a:chExt cx="1106750" cy="598225"/>
          </a:xfrm>
        </p:grpSpPr>
        <p:pic>
          <p:nvPicPr>
            <p:cNvPr descr="white-box.png" id="5833" name="Google Shape;5833;p462"/>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34" name="Google Shape;5834;p462"/>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835" name="Google Shape;5835;p462"/>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836" name="Google Shape;5836;p462"/>
          <p:cNvGrpSpPr/>
          <p:nvPr/>
        </p:nvGrpSpPr>
        <p:grpSpPr>
          <a:xfrm>
            <a:off x="7773532" y="1622356"/>
            <a:ext cx="1106750" cy="598200"/>
            <a:chOff x="7450975" y="1616438"/>
            <a:chExt cx="1106750" cy="598200"/>
          </a:xfrm>
        </p:grpSpPr>
        <p:pic>
          <p:nvPicPr>
            <p:cNvPr descr="white-box.png" id="5837" name="Google Shape;5837;p462"/>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838" name="Google Shape;5838;p462"/>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839" name="Google Shape;5839;p462"/>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840" name="Google Shape;5840;p462"/>
          <p:cNvGrpSpPr/>
          <p:nvPr/>
        </p:nvGrpSpPr>
        <p:grpSpPr>
          <a:xfrm>
            <a:off x="6477250" y="1626150"/>
            <a:ext cx="1106750" cy="598225"/>
            <a:chOff x="5562850" y="1626150"/>
            <a:chExt cx="1106750" cy="598225"/>
          </a:xfrm>
        </p:grpSpPr>
        <p:pic>
          <p:nvPicPr>
            <p:cNvPr descr="white-box.png" id="5841" name="Google Shape;5841;p462"/>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42" name="Google Shape;5842;p462"/>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843" name="Google Shape;5843;p462"/>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844" name="Google Shape;5844;p462"/>
          <p:cNvCxnSpPr>
            <a:stCxn id="5833" idx="3"/>
            <a:endCxn id="5841"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845" name="Google Shape;5845;p462"/>
          <p:cNvCxnSpPr>
            <a:stCxn id="5841" idx="3"/>
            <a:endCxn id="5837"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846" name="Google Shape;5846;p462"/>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847" name="Google Shape;5847;p462"/>
          <p:cNvGrpSpPr/>
          <p:nvPr/>
        </p:nvGrpSpPr>
        <p:grpSpPr>
          <a:xfrm>
            <a:off x="3886450" y="1626150"/>
            <a:ext cx="1106750" cy="598225"/>
            <a:chOff x="5562850" y="1626150"/>
            <a:chExt cx="1106750" cy="598225"/>
          </a:xfrm>
        </p:grpSpPr>
        <p:pic>
          <p:nvPicPr>
            <p:cNvPr descr="white-box.png" id="5848" name="Google Shape;5848;p462"/>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49" name="Google Shape;5849;p462"/>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850" name="Google Shape;5850;p462"/>
          <p:cNvGrpSpPr/>
          <p:nvPr/>
        </p:nvGrpSpPr>
        <p:grpSpPr>
          <a:xfrm>
            <a:off x="2591050" y="1626150"/>
            <a:ext cx="1112200" cy="598225"/>
            <a:chOff x="5562850" y="1626150"/>
            <a:chExt cx="1112200" cy="598225"/>
          </a:xfrm>
        </p:grpSpPr>
        <p:pic>
          <p:nvPicPr>
            <p:cNvPr descr="white-box.png" id="5851" name="Google Shape;5851;p462"/>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52" name="Google Shape;5852;p462"/>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853" name="Google Shape;5853;p462"/>
          <p:cNvCxnSpPr>
            <a:stCxn id="5848" idx="3"/>
            <a:endCxn id="5833"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854" name="Google Shape;5854;p462"/>
          <p:cNvCxnSpPr>
            <a:stCxn id="5851" idx="3"/>
            <a:endCxn id="5848"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855" name="Google Shape;5855;p462"/>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856" name="Google Shape;5856;p462"/>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857" name="Google Shape;5857;p462"/>
          <p:cNvCxnSpPr>
            <a:stCxn id="5829" idx="3"/>
            <a:endCxn id="5851"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grpSp>
        <p:nvGrpSpPr>
          <p:cNvPr id="5858" name="Google Shape;5858;p462"/>
          <p:cNvGrpSpPr/>
          <p:nvPr/>
        </p:nvGrpSpPr>
        <p:grpSpPr>
          <a:xfrm>
            <a:off x="7773532" y="3605466"/>
            <a:ext cx="1106750" cy="598200"/>
            <a:chOff x="7450975" y="1616438"/>
            <a:chExt cx="1106750" cy="598200"/>
          </a:xfrm>
        </p:grpSpPr>
        <p:pic>
          <p:nvPicPr>
            <p:cNvPr descr="white-box.png" id="5859" name="Google Shape;5859;p462"/>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860" name="Google Shape;5860;p462"/>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Deployed Model</a:t>
              </a:r>
              <a:endParaRPr sz="800">
                <a:solidFill>
                  <a:srgbClr val="999999"/>
                </a:solidFill>
                <a:latin typeface="Google Sans"/>
                <a:ea typeface="Google Sans"/>
                <a:cs typeface="Google Sans"/>
                <a:sym typeface="Google Sans"/>
              </a:endParaRPr>
            </a:p>
          </p:txBody>
        </p:sp>
        <p:pic>
          <p:nvPicPr>
            <p:cNvPr id="5861" name="Google Shape;5861;p462"/>
            <p:cNvPicPr preferRelativeResize="0"/>
            <p:nvPr/>
          </p:nvPicPr>
          <p:blipFill>
            <a:blip r:embed="rId6">
              <a:alphaModFix/>
            </a:blip>
            <a:stretch>
              <a:fillRect/>
            </a:stretch>
          </p:blipFill>
          <p:spPr>
            <a:xfrm>
              <a:off x="7567441" y="1748211"/>
              <a:ext cx="293724" cy="279681"/>
            </a:xfrm>
            <a:prstGeom prst="rect">
              <a:avLst/>
            </a:prstGeom>
            <a:noFill/>
            <a:ln>
              <a:noFill/>
            </a:ln>
          </p:spPr>
        </p:pic>
      </p:grpSp>
      <p:cxnSp>
        <p:nvCxnSpPr>
          <p:cNvPr id="5862" name="Google Shape;5862;p462"/>
          <p:cNvCxnSpPr>
            <a:stCxn id="5837" idx="2"/>
            <a:endCxn id="5859" idx="0"/>
          </p:cNvCxnSpPr>
          <p:nvPr/>
        </p:nvCxnSpPr>
        <p:spPr>
          <a:xfrm>
            <a:off x="8326907" y="2220556"/>
            <a:ext cx="0" cy="1384800"/>
          </a:xfrm>
          <a:prstGeom prst="straightConnector1">
            <a:avLst/>
          </a:prstGeom>
          <a:noFill/>
          <a:ln cap="flat" cmpd="sng" w="19050">
            <a:solidFill>
              <a:schemeClr val="accent1"/>
            </a:solidFill>
            <a:prstDash val="dash"/>
            <a:round/>
            <a:headEnd len="sm" w="sm" type="none"/>
            <a:tailEnd len="sm" w="sm" type="triangle"/>
          </a:ln>
        </p:spPr>
      </p:cxnSp>
      <p:grpSp>
        <p:nvGrpSpPr>
          <p:cNvPr id="5863" name="Google Shape;5863;p462"/>
          <p:cNvGrpSpPr/>
          <p:nvPr/>
        </p:nvGrpSpPr>
        <p:grpSpPr>
          <a:xfrm>
            <a:off x="291887" y="3605466"/>
            <a:ext cx="1106800" cy="598200"/>
            <a:chOff x="291875" y="1626163"/>
            <a:chExt cx="1264625" cy="598200"/>
          </a:xfrm>
        </p:grpSpPr>
        <p:pic>
          <p:nvPicPr>
            <p:cNvPr descr="white-box.png" id="5864" name="Google Shape;5864;p462"/>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865" name="Google Shape;5865;p462"/>
            <p:cNvSpPr txBox="1"/>
            <p:nvPr/>
          </p:nvSpPr>
          <p:spPr>
            <a:xfrm>
              <a:off x="723363" y="1790422"/>
              <a:ext cx="8085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Client </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(Live Data)</a:t>
              </a:r>
              <a:endParaRPr sz="800">
                <a:solidFill>
                  <a:srgbClr val="999999"/>
                </a:solidFill>
                <a:latin typeface="Google Sans"/>
                <a:ea typeface="Google Sans"/>
                <a:cs typeface="Google Sans"/>
                <a:sym typeface="Google Sans"/>
              </a:endParaRPr>
            </a:p>
          </p:txBody>
        </p:sp>
        <p:pic>
          <p:nvPicPr>
            <p:cNvPr id="5866" name="Google Shape;5866;p462"/>
            <p:cNvPicPr preferRelativeResize="0"/>
            <p:nvPr/>
          </p:nvPicPr>
          <p:blipFill>
            <a:blip r:embed="rId4">
              <a:alphaModFix/>
            </a:blip>
            <a:stretch>
              <a:fillRect/>
            </a:stretch>
          </p:blipFill>
          <p:spPr>
            <a:xfrm>
              <a:off x="399469" y="1735144"/>
              <a:ext cx="368400" cy="368400"/>
            </a:xfrm>
            <a:prstGeom prst="rect">
              <a:avLst/>
            </a:prstGeom>
            <a:noFill/>
            <a:ln>
              <a:noFill/>
            </a:ln>
          </p:spPr>
        </p:pic>
      </p:grpSp>
      <p:cxnSp>
        <p:nvCxnSpPr>
          <p:cNvPr id="5867" name="Google Shape;5867;p462"/>
          <p:cNvCxnSpPr/>
          <p:nvPr/>
        </p:nvCxnSpPr>
        <p:spPr>
          <a:xfrm>
            <a:off x="1398687" y="3752166"/>
            <a:ext cx="6374700" cy="0"/>
          </a:xfrm>
          <a:prstGeom prst="straightConnector1">
            <a:avLst/>
          </a:prstGeom>
          <a:noFill/>
          <a:ln cap="flat" cmpd="sng" w="19050">
            <a:solidFill>
              <a:schemeClr val="accent1"/>
            </a:solidFill>
            <a:prstDash val="solid"/>
            <a:round/>
            <a:headEnd len="sm" w="sm" type="none"/>
            <a:tailEnd len="sm" w="sm" type="triangle"/>
          </a:ln>
        </p:spPr>
      </p:cxnSp>
      <p:cxnSp>
        <p:nvCxnSpPr>
          <p:cNvPr id="5868" name="Google Shape;5868;p462"/>
          <p:cNvCxnSpPr/>
          <p:nvPr/>
        </p:nvCxnSpPr>
        <p:spPr>
          <a:xfrm rot="10800000">
            <a:off x="1398687" y="4056966"/>
            <a:ext cx="6374700" cy="0"/>
          </a:xfrm>
          <a:prstGeom prst="straightConnector1">
            <a:avLst/>
          </a:prstGeom>
          <a:noFill/>
          <a:ln cap="flat" cmpd="sng" w="19050">
            <a:solidFill>
              <a:schemeClr val="accent1"/>
            </a:solidFill>
            <a:prstDash val="solid"/>
            <a:round/>
            <a:headEnd len="sm" w="sm" type="none"/>
            <a:tailEnd len="sm" w="sm" type="triangle"/>
          </a:ln>
        </p:spPr>
      </p:cxnSp>
      <p:sp>
        <p:nvSpPr>
          <p:cNvPr id="5869" name="Google Shape;5869;p462"/>
          <p:cNvSpPr txBox="1"/>
          <p:nvPr/>
        </p:nvSpPr>
        <p:spPr>
          <a:xfrm>
            <a:off x="343025" y="33338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sp>
        <p:nvSpPr>
          <p:cNvPr id="5870" name="Google Shape;5870;p462"/>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871" name="Google Shape;5871;p462"/>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
        <p:nvSpPr>
          <p:cNvPr id="5872" name="Google Shape;5872;p462"/>
          <p:cNvSpPr txBox="1"/>
          <p:nvPr/>
        </p:nvSpPr>
        <p:spPr>
          <a:xfrm>
            <a:off x="1621400" y="35284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Pass data into Model</a:t>
            </a:r>
            <a:endParaRPr sz="800">
              <a:solidFill>
                <a:srgbClr val="999999"/>
              </a:solidFill>
              <a:latin typeface="Google Sans"/>
              <a:ea typeface="Google Sans"/>
              <a:cs typeface="Google Sans"/>
              <a:sym typeface="Google Sans"/>
            </a:endParaRPr>
          </a:p>
        </p:txBody>
      </p:sp>
      <p:sp>
        <p:nvSpPr>
          <p:cNvPr id="5873" name="Google Shape;5873;p462"/>
          <p:cNvSpPr txBox="1"/>
          <p:nvPr/>
        </p:nvSpPr>
        <p:spPr>
          <a:xfrm>
            <a:off x="3639779" y="2591175"/>
            <a:ext cx="1560300" cy="26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aveat"/>
                <a:ea typeface="Caveat"/>
                <a:cs typeface="Caveat"/>
                <a:sym typeface="Caveat"/>
              </a:rPr>
              <a:t>Feature Store (Feast)</a:t>
            </a:r>
            <a:endParaRPr sz="1100">
              <a:latin typeface="Caveat"/>
              <a:ea typeface="Caveat"/>
              <a:cs typeface="Caveat"/>
              <a:sym typeface="Caveat"/>
            </a:endParaRPr>
          </a:p>
        </p:txBody>
      </p:sp>
      <p:sp>
        <p:nvSpPr>
          <p:cNvPr id="5874" name="Google Shape;5874;p462"/>
          <p:cNvSpPr/>
          <p:nvPr/>
        </p:nvSpPr>
        <p:spPr>
          <a:xfrm>
            <a:off x="4198775" y="2291075"/>
            <a:ext cx="109050" cy="303000"/>
          </a:xfrm>
          <a:custGeom>
            <a:rect b="b" l="l" r="r" t="t"/>
            <a:pathLst>
              <a:path extrusionOk="0" h="12120" w="4362">
                <a:moveTo>
                  <a:pt x="0" y="12120"/>
                </a:moveTo>
                <a:cubicBezTo>
                  <a:pt x="121" y="10908"/>
                  <a:pt x="0" y="6868"/>
                  <a:pt x="727" y="4848"/>
                </a:cubicBezTo>
                <a:cubicBezTo>
                  <a:pt x="1454" y="2828"/>
                  <a:pt x="3756" y="808"/>
                  <a:pt x="4362" y="0"/>
                </a:cubicBezTo>
              </a:path>
            </a:pathLst>
          </a:custGeom>
          <a:noFill/>
          <a:ln cap="flat" cmpd="sng" w="9525">
            <a:solidFill>
              <a:schemeClr val="dk2"/>
            </a:solidFill>
            <a:prstDash val="solid"/>
            <a:round/>
            <a:headEnd len="med" w="med" type="none"/>
            <a:tailEnd len="med" w="med" type="stealth"/>
          </a:ln>
        </p:spPr>
      </p:sp>
      <p:grpSp>
        <p:nvGrpSpPr>
          <p:cNvPr id="5875" name="Google Shape;5875;p462"/>
          <p:cNvGrpSpPr/>
          <p:nvPr/>
        </p:nvGrpSpPr>
        <p:grpSpPr>
          <a:xfrm>
            <a:off x="3886450" y="3396929"/>
            <a:ext cx="1106750" cy="598225"/>
            <a:chOff x="5562850" y="1626150"/>
            <a:chExt cx="1106750" cy="598225"/>
          </a:xfrm>
        </p:grpSpPr>
        <p:pic>
          <p:nvPicPr>
            <p:cNvPr descr="white-box.png" id="5876" name="Google Shape;5876;p462"/>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77" name="Google Shape;5877;p462"/>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pic>
        <p:nvPicPr>
          <p:cNvPr descr="Cloud-Dataflow_256px.png" id="5878" name="Google Shape;5878;p462"/>
          <p:cNvPicPr preferRelativeResize="0"/>
          <p:nvPr/>
        </p:nvPicPr>
        <p:blipFill rotWithShape="1">
          <a:blip r:embed="rId7">
            <a:alphaModFix/>
          </a:blip>
          <a:srcRect b="5092" l="0" r="0" t="5092"/>
          <a:stretch/>
        </p:blipFill>
        <p:spPr>
          <a:xfrm>
            <a:off x="3955855" y="3556934"/>
            <a:ext cx="300600" cy="269700"/>
          </a:xfrm>
          <a:prstGeom prst="rect">
            <a:avLst/>
          </a:prstGeom>
          <a:noFill/>
          <a:ln>
            <a:noFill/>
          </a:ln>
        </p:spPr>
      </p:pic>
      <p:sp>
        <p:nvSpPr>
          <p:cNvPr id="5879" name="Google Shape;5879;p462"/>
          <p:cNvSpPr/>
          <p:nvPr/>
        </p:nvSpPr>
        <p:spPr>
          <a:xfrm rot="9605948">
            <a:off x="4596713" y="2848850"/>
            <a:ext cx="109052" cy="520868"/>
          </a:xfrm>
          <a:custGeom>
            <a:rect b="b" l="l" r="r" t="t"/>
            <a:pathLst>
              <a:path extrusionOk="0" h="12120" w="4362">
                <a:moveTo>
                  <a:pt x="0" y="12120"/>
                </a:moveTo>
                <a:cubicBezTo>
                  <a:pt x="121" y="10908"/>
                  <a:pt x="0" y="6868"/>
                  <a:pt x="727" y="4848"/>
                </a:cubicBezTo>
                <a:cubicBezTo>
                  <a:pt x="1454" y="2828"/>
                  <a:pt x="3756" y="808"/>
                  <a:pt x="4362" y="0"/>
                </a:cubicBezTo>
              </a:path>
            </a:pathLst>
          </a:custGeom>
          <a:noFill/>
          <a:ln cap="flat" cmpd="sng" w="9525">
            <a:solidFill>
              <a:schemeClr val="dk2"/>
            </a:solidFill>
            <a:prstDash val="solid"/>
            <a:round/>
            <a:headEnd len="med" w="med" type="none"/>
            <a:tailEnd len="med" w="med" type="stealth"/>
          </a:ln>
        </p:spPr>
      </p:sp>
      <p:sp>
        <p:nvSpPr>
          <p:cNvPr id="5880" name="Google Shape;5880;p462"/>
          <p:cNvSpPr txBox="1"/>
          <p:nvPr/>
        </p:nvSpPr>
        <p:spPr>
          <a:xfrm>
            <a:off x="4979375" y="31043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sp>
        <p:nvSpPr>
          <p:cNvPr id="5881" name="Google Shape;5881;p462"/>
          <p:cNvSpPr txBox="1"/>
          <p:nvPr/>
        </p:nvSpPr>
        <p:spPr>
          <a:xfrm>
            <a:off x="1621400" y="4107470"/>
            <a:ext cx="16866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Response with prediction</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pic>
        <p:nvPicPr>
          <p:cNvPr id="5882" name="Google Shape;5882;p462"/>
          <p:cNvPicPr preferRelativeResize="0"/>
          <p:nvPr/>
        </p:nvPicPr>
        <p:blipFill>
          <a:blip r:embed="rId8">
            <a:alphaModFix/>
          </a:blip>
          <a:stretch>
            <a:fillRect/>
          </a:stretch>
        </p:blipFill>
        <p:spPr>
          <a:xfrm>
            <a:off x="508913" y="1201188"/>
            <a:ext cx="7861824" cy="3212837"/>
          </a:xfrm>
          <a:prstGeom prst="rect">
            <a:avLst/>
          </a:prstGeom>
          <a:noFill/>
          <a:ln cap="flat" cmpd="sng" w="9525">
            <a:solidFill>
              <a:schemeClr val="accent1"/>
            </a:solidFill>
            <a:prstDash val="solid"/>
            <a:round/>
            <a:headEnd len="sm" w="sm" type="none"/>
            <a:tailEnd len="sm" w="sm" type="none"/>
          </a:ln>
          <a:effectLst>
            <a:outerShdw blurRad="57150" rotWithShape="0" algn="bl" dir="8400000" dist="47625">
              <a:srgbClr val="000000">
                <a:alpha val="4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6" name="Shape 5886"/>
        <p:cNvGrpSpPr/>
        <p:nvPr/>
      </p:nvGrpSpPr>
      <p:grpSpPr>
        <a:xfrm>
          <a:off x="0" y="0"/>
          <a:ext cx="0" cy="0"/>
          <a:chOff x="0" y="0"/>
          <a:chExt cx="0" cy="0"/>
        </a:xfrm>
      </p:grpSpPr>
      <p:cxnSp>
        <p:nvCxnSpPr>
          <p:cNvPr id="5887" name="Google Shape;5887;p463"/>
          <p:cNvCxnSpPr/>
          <p:nvPr/>
        </p:nvCxnSpPr>
        <p:spPr>
          <a:xfrm>
            <a:off x="0" y="2860875"/>
            <a:ext cx="9144000" cy="0"/>
          </a:xfrm>
          <a:prstGeom prst="straightConnector1">
            <a:avLst/>
          </a:prstGeom>
          <a:noFill/>
          <a:ln cap="flat" cmpd="sng" w="9525">
            <a:solidFill>
              <a:srgbClr val="3B78E7"/>
            </a:solidFill>
            <a:prstDash val="dot"/>
            <a:round/>
            <a:headEnd len="med" w="med" type="none"/>
            <a:tailEnd len="med" w="med" type="none"/>
          </a:ln>
        </p:spPr>
      </p:cxnSp>
      <p:sp>
        <p:nvSpPr>
          <p:cNvPr id="5888" name="Google Shape;5888;p463"/>
          <p:cNvSpPr txBox="1"/>
          <p:nvPr/>
        </p:nvSpPr>
        <p:spPr>
          <a:xfrm>
            <a:off x="102525" y="2615613"/>
            <a:ext cx="707700" cy="180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Training</a:t>
            </a:r>
            <a:endParaRPr b="1" sz="1000">
              <a:solidFill>
                <a:srgbClr val="3B78E7"/>
              </a:solidFill>
              <a:latin typeface="Google Sans"/>
              <a:ea typeface="Google Sans"/>
              <a:cs typeface="Google Sans"/>
              <a:sym typeface="Google Sans"/>
            </a:endParaRPr>
          </a:p>
        </p:txBody>
      </p:sp>
      <p:sp>
        <p:nvSpPr>
          <p:cNvPr id="5889" name="Google Shape;5889;p463"/>
          <p:cNvSpPr txBox="1"/>
          <p:nvPr/>
        </p:nvSpPr>
        <p:spPr>
          <a:xfrm>
            <a:off x="761950" y="358275"/>
            <a:ext cx="7972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Machine Learning Pipeline</a:t>
            </a:r>
            <a:endParaRPr b="1" sz="2400">
              <a:solidFill>
                <a:srgbClr val="434343"/>
              </a:solidFill>
              <a:latin typeface="Google Sans"/>
              <a:ea typeface="Google Sans"/>
              <a:cs typeface="Google Sans"/>
              <a:sym typeface="Google Sans"/>
            </a:endParaRPr>
          </a:p>
        </p:txBody>
      </p:sp>
      <p:sp>
        <p:nvSpPr>
          <p:cNvPr id="5890" name="Google Shape;5890;p463"/>
          <p:cNvSpPr txBox="1"/>
          <p:nvPr/>
        </p:nvSpPr>
        <p:spPr>
          <a:xfrm>
            <a:off x="102525" y="2921200"/>
            <a:ext cx="707700" cy="21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3B78E7"/>
                </a:solidFill>
                <a:latin typeface="Google Sans"/>
                <a:ea typeface="Google Sans"/>
                <a:cs typeface="Google Sans"/>
                <a:sym typeface="Google Sans"/>
              </a:rPr>
              <a:t>Serving</a:t>
            </a:r>
            <a:endParaRPr b="1" sz="1000">
              <a:solidFill>
                <a:srgbClr val="3B78E7"/>
              </a:solidFill>
              <a:latin typeface="Google Sans"/>
              <a:ea typeface="Google Sans"/>
              <a:cs typeface="Google Sans"/>
              <a:sym typeface="Google Sans"/>
            </a:endParaRPr>
          </a:p>
        </p:txBody>
      </p:sp>
      <p:sp>
        <p:nvSpPr>
          <p:cNvPr id="5891" name="Google Shape;5891;p463"/>
          <p:cNvSpPr txBox="1"/>
          <p:nvPr/>
        </p:nvSpPr>
        <p:spPr>
          <a:xfrm>
            <a:off x="343025" y="13526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grpSp>
        <p:nvGrpSpPr>
          <p:cNvPr id="5892" name="Google Shape;5892;p463"/>
          <p:cNvGrpSpPr/>
          <p:nvPr/>
        </p:nvGrpSpPr>
        <p:grpSpPr>
          <a:xfrm>
            <a:off x="291887" y="1626175"/>
            <a:ext cx="1106800" cy="598200"/>
            <a:chOff x="291875" y="1626163"/>
            <a:chExt cx="1264625" cy="598200"/>
          </a:xfrm>
        </p:grpSpPr>
        <p:pic>
          <p:nvPicPr>
            <p:cNvPr descr="white-box.png" id="5893" name="Google Shape;5893;p463"/>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894" name="Google Shape;5894;p463"/>
            <p:cNvSpPr txBox="1"/>
            <p:nvPr/>
          </p:nvSpPr>
          <p:spPr>
            <a:xfrm>
              <a:off x="768175" y="1790425"/>
              <a:ext cx="7638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Historical Training Dataset(s)</a:t>
              </a:r>
              <a:endParaRPr sz="800">
                <a:solidFill>
                  <a:srgbClr val="999999"/>
                </a:solidFill>
                <a:latin typeface="Google Sans"/>
                <a:ea typeface="Google Sans"/>
                <a:cs typeface="Google Sans"/>
                <a:sym typeface="Google Sans"/>
              </a:endParaRPr>
            </a:p>
          </p:txBody>
        </p:sp>
        <p:pic>
          <p:nvPicPr>
            <p:cNvPr id="5895" name="Google Shape;5895;p463"/>
            <p:cNvPicPr preferRelativeResize="0"/>
            <p:nvPr/>
          </p:nvPicPr>
          <p:blipFill>
            <a:blip r:embed="rId4">
              <a:alphaModFix/>
            </a:blip>
            <a:stretch>
              <a:fillRect/>
            </a:stretch>
          </p:blipFill>
          <p:spPr>
            <a:xfrm>
              <a:off x="399469" y="1735144"/>
              <a:ext cx="368400" cy="368400"/>
            </a:xfrm>
            <a:prstGeom prst="rect">
              <a:avLst/>
            </a:prstGeom>
            <a:noFill/>
            <a:ln>
              <a:noFill/>
            </a:ln>
          </p:spPr>
        </p:pic>
      </p:grpSp>
      <p:grpSp>
        <p:nvGrpSpPr>
          <p:cNvPr id="5896" name="Google Shape;5896;p463"/>
          <p:cNvGrpSpPr/>
          <p:nvPr/>
        </p:nvGrpSpPr>
        <p:grpSpPr>
          <a:xfrm>
            <a:off x="5181850" y="1626150"/>
            <a:ext cx="1106750" cy="598225"/>
            <a:chOff x="5562850" y="1626150"/>
            <a:chExt cx="1106750" cy="598225"/>
          </a:xfrm>
        </p:grpSpPr>
        <p:pic>
          <p:nvPicPr>
            <p:cNvPr descr="white-box.png" id="5897" name="Google Shape;5897;p463"/>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898" name="Google Shape;5898;p463"/>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Train/Tune Model</a:t>
              </a:r>
              <a:endParaRPr sz="800">
                <a:solidFill>
                  <a:srgbClr val="999999"/>
                </a:solidFill>
                <a:latin typeface="Google Sans"/>
                <a:ea typeface="Google Sans"/>
                <a:cs typeface="Google Sans"/>
                <a:sym typeface="Google Sans"/>
              </a:endParaRPr>
            </a:p>
          </p:txBody>
        </p:sp>
        <p:pic>
          <p:nvPicPr>
            <p:cNvPr id="5899" name="Google Shape;5899;p463"/>
            <p:cNvPicPr preferRelativeResize="0"/>
            <p:nvPr/>
          </p:nvPicPr>
          <p:blipFill>
            <a:blip r:embed="rId5">
              <a:alphaModFix/>
            </a:blip>
            <a:stretch>
              <a:fillRect/>
            </a:stretch>
          </p:blipFill>
          <p:spPr>
            <a:xfrm>
              <a:off x="5641151" y="1744852"/>
              <a:ext cx="329372" cy="329400"/>
            </a:xfrm>
            <a:prstGeom prst="rect">
              <a:avLst/>
            </a:prstGeom>
            <a:noFill/>
            <a:ln>
              <a:noFill/>
            </a:ln>
          </p:spPr>
        </p:pic>
      </p:grpSp>
      <p:grpSp>
        <p:nvGrpSpPr>
          <p:cNvPr id="5900" name="Google Shape;5900;p463"/>
          <p:cNvGrpSpPr/>
          <p:nvPr/>
        </p:nvGrpSpPr>
        <p:grpSpPr>
          <a:xfrm>
            <a:off x="7773532" y="1622356"/>
            <a:ext cx="1106750" cy="598200"/>
            <a:chOff x="7450975" y="1616438"/>
            <a:chExt cx="1106750" cy="598200"/>
          </a:xfrm>
        </p:grpSpPr>
        <p:pic>
          <p:nvPicPr>
            <p:cNvPr descr="white-box.png" id="5901" name="Google Shape;5901;p463"/>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902" name="Google Shape;5902;p463"/>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Trained </a:t>
              </a:r>
              <a:br>
                <a:rPr lang="en" sz="800">
                  <a:solidFill>
                    <a:srgbClr val="999999"/>
                  </a:solidFill>
                  <a:latin typeface="Google Sans"/>
                  <a:ea typeface="Google Sans"/>
                  <a:cs typeface="Google Sans"/>
                  <a:sym typeface="Google Sans"/>
                </a:rPr>
              </a:br>
              <a:r>
                <a:rPr lang="en" sz="800">
                  <a:solidFill>
                    <a:srgbClr val="999999"/>
                  </a:solidFill>
                  <a:latin typeface="Google Sans"/>
                  <a:ea typeface="Google Sans"/>
                  <a:cs typeface="Google Sans"/>
                  <a:sym typeface="Google Sans"/>
                </a:rPr>
                <a:t>Model Object</a:t>
              </a:r>
              <a:endParaRPr sz="800">
                <a:solidFill>
                  <a:srgbClr val="999999"/>
                </a:solidFill>
                <a:latin typeface="Google Sans"/>
                <a:ea typeface="Google Sans"/>
                <a:cs typeface="Google Sans"/>
                <a:sym typeface="Google Sans"/>
              </a:endParaRPr>
            </a:p>
          </p:txBody>
        </p:sp>
        <p:pic>
          <p:nvPicPr>
            <p:cNvPr id="5903" name="Google Shape;5903;p463"/>
            <p:cNvPicPr preferRelativeResize="0"/>
            <p:nvPr/>
          </p:nvPicPr>
          <p:blipFill>
            <a:blip r:embed="rId6">
              <a:alphaModFix/>
            </a:blip>
            <a:stretch>
              <a:fillRect/>
            </a:stretch>
          </p:blipFill>
          <p:spPr>
            <a:xfrm>
              <a:off x="7567441" y="1748211"/>
              <a:ext cx="293724" cy="279681"/>
            </a:xfrm>
            <a:prstGeom prst="rect">
              <a:avLst/>
            </a:prstGeom>
            <a:noFill/>
            <a:ln>
              <a:noFill/>
            </a:ln>
          </p:spPr>
        </p:pic>
      </p:grpSp>
      <p:grpSp>
        <p:nvGrpSpPr>
          <p:cNvPr id="5904" name="Google Shape;5904;p463"/>
          <p:cNvGrpSpPr/>
          <p:nvPr/>
        </p:nvGrpSpPr>
        <p:grpSpPr>
          <a:xfrm>
            <a:off x="6477250" y="1626150"/>
            <a:ext cx="1106750" cy="598225"/>
            <a:chOff x="5562850" y="1626150"/>
            <a:chExt cx="1106750" cy="598225"/>
          </a:xfrm>
        </p:grpSpPr>
        <p:pic>
          <p:nvPicPr>
            <p:cNvPr descr="white-box.png" id="5905" name="Google Shape;5905;p463"/>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906" name="Google Shape;5906;p463"/>
            <p:cNvSpPr txBox="1"/>
            <p:nvPr/>
          </p:nvSpPr>
          <p:spPr>
            <a:xfrm>
              <a:off x="5924450" y="1760575"/>
              <a:ext cx="6744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Model Evaluation</a:t>
              </a:r>
              <a:endParaRPr sz="800">
                <a:solidFill>
                  <a:srgbClr val="999999"/>
                </a:solidFill>
                <a:latin typeface="Google Sans"/>
                <a:ea typeface="Google Sans"/>
                <a:cs typeface="Google Sans"/>
                <a:sym typeface="Google Sans"/>
              </a:endParaRPr>
            </a:p>
          </p:txBody>
        </p:sp>
        <p:pic>
          <p:nvPicPr>
            <p:cNvPr id="5907" name="Google Shape;5907;p463"/>
            <p:cNvPicPr preferRelativeResize="0"/>
            <p:nvPr/>
          </p:nvPicPr>
          <p:blipFill>
            <a:blip r:embed="rId5">
              <a:alphaModFix/>
            </a:blip>
            <a:stretch>
              <a:fillRect/>
            </a:stretch>
          </p:blipFill>
          <p:spPr>
            <a:xfrm>
              <a:off x="5641151" y="1744852"/>
              <a:ext cx="329372" cy="329400"/>
            </a:xfrm>
            <a:prstGeom prst="rect">
              <a:avLst/>
            </a:prstGeom>
            <a:noFill/>
            <a:ln>
              <a:noFill/>
            </a:ln>
          </p:spPr>
        </p:pic>
      </p:grpSp>
      <p:cxnSp>
        <p:nvCxnSpPr>
          <p:cNvPr id="5908" name="Google Shape;5908;p463"/>
          <p:cNvCxnSpPr>
            <a:stCxn id="5897" idx="3"/>
            <a:endCxn id="5905" idx="1"/>
          </p:cNvCxnSpPr>
          <p:nvPr/>
        </p:nvCxnSpPr>
        <p:spPr>
          <a:xfrm>
            <a:off x="62886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909" name="Google Shape;5909;p463"/>
          <p:cNvCxnSpPr>
            <a:stCxn id="5905" idx="3"/>
            <a:endCxn id="5901" idx="1"/>
          </p:cNvCxnSpPr>
          <p:nvPr/>
        </p:nvCxnSpPr>
        <p:spPr>
          <a:xfrm flipH="1" rot="10800000">
            <a:off x="7584000" y="1921362"/>
            <a:ext cx="189600" cy="3900"/>
          </a:xfrm>
          <a:prstGeom prst="straightConnector1">
            <a:avLst/>
          </a:prstGeom>
          <a:noFill/>
          <a:ln cap="flat" cmpd="sng" w="19050">
            <a:solidFill>
              <a:schemeClr val="accent1"/>
            </a:solidFill>
            <a:prstDash val="solid"/>
            <a:round/>
            <a:headEnd len="sm" w="sm" type="none"/>
            <a:tailEnd len="sm" w="sm" type="triangle"/>
          </a:ln>
        </p:spPr>
      </p:cxnSp>
      <p:sp>
        <p:nvSpPr>
          <p:cNvPr id="5910" name="Google Shape;5910;p463"/>
          <p:cNvSpPr txBox="1"/>
          <p:nvPr/>
        </p:nvSpPr>
        <p:spPr>
          <a:xfrm>
            <a:off x="7773550" y="1352650"/>
            <a:ext cx="1106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grpSp>
        <p:nvGrpSpPr>
          <p:cNvPr id="5911" name="Google Shape;5911;p463"/>
          <p:cNvGrpSpPr/>
          <p:nvPr/>
        </p:nvGrpSpPr>
        <p:grpSpPr>
          <a:xfrm>
            <a:off x="3886450" y="1626150"/>
            <a:ext cx="1106750" cy="598225"/>
            <a:chOff x="5562850" y="1626150"/>
            <a:chExt cx="1106750" cy="598225"/>
          </a:xfrm>
        </p:grpSpPr>
        <p:pic>
          <p:nvPicPr>
            <p:cNvPr descr="white-box.png" id="5912" name="Google Shape;5912;p463"/>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913" name="Google Shape;5913;p463"/>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grpSp>
        <p:nvGrpSpPr>
          <p:cNvPr id="5914" name="Google Shape;5914;p463"/>
          <p:cNvGrpSpPr/>
          <p:nvPr/>
        </p:nvGrpSpPr>
        <p:grpSpPr>
          <a:xfrm>
            <a:off x="2591050" y="1626150"/>
            <a:ext cx="1112200" cy="598225"/>
            <a:chOff x="5562850" y="1626150"/>
            <a:chExt cx="1112200" cy="598225"/>
          </a:xfrm>
        </p:grpSpPr>
        <p:pic>
          <p:nvPicPr>
            <p:cNvPr descr="white-box.png" id="5915" name="Google Shape;5915;p463"/>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916" name="Google Shape;5916;p463"/>
            <p:cNvSpPr txBox="1"/>
            <p:nvPr/>
          </p:nvSpPr>
          <p:spPr>
            <a:xfrm>
              <a:off x="5967350" y="1760575"/>
              <a:ext cx="7077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Data Exploration and QA</a:t>
              </a:r>
              <a:endParaRPr sz="700">
                <a:solidFill>
                  <a:srgbClr val="999999"/>
                </a:solidFill>
                <a:latin typeface="Google Sans"/>
                <a:ea typeface="Google Sans"/>
                <a:cs typeface="Google Sans"/>
                <a:sym typeface="Google Sans"/>
              </a:endParaRPr>
            </a:p>
          </p:txBody>
        </p:sp>
      </p:grpSp>
      <p:cxnSp>
        <p:nvCxnSpPr>
          <p:cNvPr id="5917" name="Google Shape;5917;p463"/>
          <p:cNvCxnSpPr>
            <a:stCxn id="5912" idx="3"/>
            <a:endCxn id="5897" idx="1"/>
          </p:cNvCxnSpPr>
          <p:nvPr/>
        </p:nvCxnSpPr>
        <p:spPr>
          <a:xfrm>
            <a:off x="4993200" y="1925262"/>
            <a:ext cx="188700" cy="0"/>
          </a:xfrm>
          <a:prstGeom prst="straightConnector1">
            <a:avLst/>
          </a:prstGeom>
          <a:noFill/>
          <a:ln cap="flat" cmpd="sng" w="19050">
            <a:solidFill>
              <a:schemeClr val="accent1"/>
            </a:solidFill>
            <a:prstDash val="solid"/>
            <a:round/>
            <a:headEnd len="sm" w="sm" type="none"/>
            <a:tailEnd len="sm" w="sm" type="triangle"/>
          </a:ln>
        </p:spPr>
      </p:cxnSp>
      <p:cxnSp>
        <p:nvCxnSpPr>
          <p:cNvPr id="5918" name="Google Shape;5918;p463"/>
          <p:cNvCxnSpPr>
            <a:stCxn id="5915" idx="3"/>
            <a:endCxn id="5912" idx="1"/>
          </p:cNvCxnSpPr>
          <p:nvPr/>
        </p:nvCxnSpPr>
        <p:spPr>
          <a:xfrm>
            <a:off x="3697800" y="1925262"/>
            <a:ext cx="188700" cy="0"/>
          </a:xfrm>
          <a:prstGeom prst="straightConnector1">
            <a:avLst/>
          </a:prstGeom>
          <a:noFill/>
          <a:ln cap="flat" cmpd="sng" w="19050">
            <a:solidFill>
              <a:schemeClr val="accent1"/>
            </a:solidFill>
            <a:prstDash val="solid"/>
            <a:round/>
            <a:headEnd len="sm" w="sm" type="none"/>
            <a:tailEnd len="sm" w="sm" type="triangle"/>
          </a:ln>
        </p:spPr>
      </p:cxnSp>
      <p:pic>
        <p:nvPicPr>
          <p:cNvPr descr="Cloud-Dataflow_256px.png" id="5919" name="Google Shape;5919;p463"/>
          <p:cNvPicPr preferRelativeResize="0"/>
          <p:nvPr/>
        </p:nvPicPr>
        <p:blipFill rotWithShape="1">
          <a:blip r:embed="rId7">
            <a:alphaModFix/>
          </a:blip>
          <a:srcRect b="5092" l="0" r="0" t="5092"/>
          <a:stretch/>
        </p:blipFill>
        <p:spPr>
          <a:xfrm>
            <a:off x="2690049" y="1786155"/>
            <a:ext cx="300600" cy="269700"/>
          </a:xfrm>
          <a:prstGeom prst="rect">
            <a:avLst/>
          </a:prstGeom>
          <a:noFill/>
          <a:ln>
            <a:noFill/>
          </a:ln>
        </p:spPr>
      </p:pic>
      <p:pic>
        <p:nvPicPr>
          <p:cNvPr descr="Cloud-Dataflow_256px.png" id="5920" name="Google Shape;5920;p463"/>
          <p:cNvPicPr preferRelativeResize="0"/>
          <p:nvPr/>
        </p:nvPicPr>
        <p:blipFill rotWithShape="1">
          <a:blip r:embed="rId7">
            <a:alphaModFix/>
          </a:blip>
          <a:srcRect b="5092" l="0" r="0" t="5092"/>
          <a:stretch/>
        </p:blipFill>
        <p:spPr>
          <a:xfrm>
            <a:off x="3955855" y="1786155"/>
            <a:ext cx="300600" cy="269700"/>
          </a:xfrm>
          <a:prstGeom prst="rect">
            <a:avLst/>
          </a:prstGeom>
          <a:noFill/>
          <a:ln>
            <a:noFill/>
          </a:ln>
        </p:spPr>
      </p:pic>
      <p:cxnSp>
        <p:nvCxnSpPr>
          <p:cNvPr id="5921" name="Google Shape;5921;p463"/>
          <p:cNvCxnSpPr>
            <a:stCxn id="5893" idx="3"/>
            <a:endCxn id="5915" idx="1"/>
          </p:cNvCxnSpPr>
          <p:nvPr/>
        </p:nvCxnSpPr>
        <p:spPr>
          <a:xfrm>
            <a:off x="1398687" y="1925275"/>
            <a:ext cx="1192500" cy="0"/>
          </a:xfrm>
          <a:prstGeom prst="straightConnector1">
            <a:avLst/>
          </a:prstGeom>
          <a:noFill/>
          <a:ln cap="flat" cmpd="sng" w="19050">
            <a:solidFill>
              <a:schemeClr val="accent1"/>
            </a:solidFill>
            <a:prstDash val="solid"/>
            <a:round/>
            <a:headEnd len="sm" w="sm" type="none"/>
            <a:tailEnd len="sm" w="sm" type="triangle"/>
          </a:ln>
        </p:spPr>
      </p:cxnSp>
      <p:grpSp>
        <p:nvGrpSpPr>
          <p:cNvPr id="5922" name="Google Shape;5922;p463"/>
          <p:cNvGrpSpPr/>
          <p:nvPr/>
        </p:nvGrpSpPr>
        <p:grpSpPr>
          <a:xfrm>
            <a:off x="7773532" y="3605466"/>
            <a:ext cx="1106750" cy="598200"/>
            <a:chOff x="7450975" y="1616438"/>
            <a:chExt cx="1106750" cy="598200"/>
          </a:xfrm>
        </p:grpSpPr>
        <p:pic>
          <p:nvPicPr>
            <p:cNvPr descr="white-box.png" id="5923" name="Google Shape;5923;p463"/>
            <p:cNvPicPr preferRelativeResize="0"/>
            <p:nvPr/>
          </p:nvPicPr>
          <p:blipFill>
            <a:blip r:embed="rId3">
              <a:alphaModFix/>
            </a:blip>
            <a:stretch>
              <a:fillRect/>
            </a:stretch>
          </p:blipFill>
          <p:spPr>
            <a:xfrm>
              <a:off x="7450975" y="1616438"/>
              <a:ext cx="1106750" cy="598200"/>
            </a:xfrm>
            <a:prstGeom prst="rect">
              <a:avLst/>
            </a:prstGeom>
            <a:noFill/>
            <a:ln>
              <a:noFill/>
            </a:ln>
          </p:spPr>
        </p:pic>
        <p:sp>
          <p:nvSpPr>
            <p:cNvPr id="5924" name="Google Shape;5924;p463"/>
            <p:cNvSpPr txBox="1"/>
            <p:nvPr/>
          </p:nvSpPr>
          <p:spPr>
            <a:xfrm>
              <a:off x="7812575" y="1725143"/>
              <a:ext cx="707700" cy="32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Deployed Model</a:t>
              </a:r>
              <a:endParaRPr sz="800">
                <a:solidFill>
                  <a:srgbClr val="999999"/>
                </a:solidFill>
                <a:latin typeface="Google Sans"/>
                <a:ea typeface="Google Sans"/>
                <a:cs typeface="Google Sans"/>
                <a:sym typeface="Google Sans"/>
              </a:endParaRPr>
            </a:p>
          </p:txBody>
        </p:sp>
        <p:pic>
          <p:nvPicPr>
            <p:cNvPr id="5925" name="Google Shape;5925;p463"/>
            <p:cNvPicPr preferRelativeResize="0"/>
            <p:nvPr/>
          </p:nvPicPr>
          <p:blipFill>
            <a:blip r:embed="rId6">
              <a:alphaModFix/>
            </a:blip>
            <a:stretch>
              <a:fillRect/>
            </a:stretch>
          </p:blipFill>
          <p:spPr>
            <a:xfrm>
              <a:off x="7567441" y="1748211"/>
              <a:ext cx="293724" cy="279681"/>
            </a:xfrm>
            <a:prstGeom prst="rect">
              <a:avLst/>
            </a:prstGeom>
            <a:noFill/>
            <a:ln>
              <a:noFill/>
            </a:ln>
          </p:spPr>
        </p:pic>
      </p:grpSp>
      <p:cxnSp>
        <p:nvCxnSpPr>
          <p:cNvPr id="5926" name="Google Shape;5926;p463"/>
          <p:cNvCxnSpPr>
            <a:stCxn id="5901" idx="2"/>
            <a:endCxn id="5923" idx="0"/>
          </p:cNvCxnSpPr>
          <p:nvPr/>
        </p:nvCxnSpPr>
        <p:spPr>
          <a:xfrm>
            <a:off x="8326907" y="2220556"/>
            <a:ext cx="0" cy="1384800"/>
          </a:xfrm>
          <a:prstGeom prst="straightConnector1">
            <a:avLst/>
          </a:prstGeom>
          <a:noFill/>
          <a:ln cap="flat" cmpd="sng" w="19050">
            <a:solidFill>
              <a:schemeClr val="accent1"/>
            </a:solidFill>
            <a:prstDash val="dash"/>
            <a:round/>
            <a:headEnd len="sm" w="sm" type="none"/>
            <a:tailEnd len="sm" w="sm" type="triangle"/>
          </a:ln>
        </p:spPr>
      </p:cxnSp>
      <p:grpSp>
        <p:nvGrpSpPr>
          <p:cNvPr id="5927" name="Google Shape;5927;p463"/>
          <p:cNvGrpSpPr/>
          <p:nvPr/>
        </p:nvGrpSpPr>
        <p:grpSpPr>
          <a:xfrm>
            <a:off x="291887" y="3605466"/>
            <a:ext cx="1106800" cy="598200"/>
            <a:chOff x="291875" y="1626163"/>
            <a:chExt cx="1264625" cy="598200"/>
          </a:xfrm>
        </p:grpSpPr>
        <p:pic>
          <p:nvPicPr>
            <p:cNvPr descr="white-box.png" id="5928" name="Google Shape;5928;p463"/>
            <p:cNvPicPr preferRelativeResize="0"/>
            <p:nvPr/>
          </p:nvPicPr>
          <p:blipFill>
            <a:blip r:embed="rId3">
              <a:alphaModFix/>
            </a:blip>
            <a:stretch>
              <a:fillRect/>
            </a:stretch>
          </p:blipFill>
          <p:spPr>
            <a:xfrm>
              <a:off x="291875" y="1626163"/>
              <a:ext cx="1264625" cy="598200"/>
            </a:xfrm>
            <a:prstGeom prst="rect">
              <a:avLst/>
            </a:prstGeom>
            <a:noFill/>
            <a:ln>
              <a:noFill/>
            </a:ln>
          </p:spPr>
        </p:pic>
        <p:sp>
          <p:nvSpPr>
            <p:cNvPr id="5929" name="Google Shape;5929;p463"/>
            <p:cNvSpPr txBox="1"/>
            <p:nvPr/>
          </p:nvSpPr>
          <p:spPr>
            <a:xfrm>
              <a:off x="723363" y="1790422"/>
              <a:ext cx="8085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Client </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(Live Data)</a:t>
              </a:r>
              <a:endParaRPr sz="800">
                <a:solidFill>
                  <a:srgbClr val="999999"/>
                </a:solidFill>
                <a:latin typeface="Google Sans"/>
                <a:ea typeface="Google Sans"/>
                <a:cs typeface="Google Sans"/>
                <a:sym typeface="Google Sans"/>
              </a:endParaRPr>
            </a:p>
          </p:txBody>
        </p:sp>
        <p:pic>
          <p:nvPicPr>
            <p:cNvPr id="5930" name="Google Shape;5930;p463"/>
            <p:cNvPicPr preferRelativeResize="0"/>
            <p:nvPr/>
          </p:nvPicPr>
          <p:blipFill>
            <a:blip r:embed="rId4">
              <a:alphaModFix/>
            </a:blip>
            <a:stretch>
              <a:fillRect/>
            </a:stretch>
          </p:blipFill>
          <p:spPr>
            <a:xfrm>
              <a:off x="399469" y="1735144"/>
              <a:ext cx="368400" cy="368400"/>
            </a:xfrm>
            <a:prstGeom prst="rect">
              <a:avLst/>
            </a:prstGeom>
            <a:noFill/>
            <a:ln>
              <a:noFill/>
            </a:ln>
          </p:spPr>
        </p:pic>
      </p:grpSp>
      <p:cxnSp>
        <p:nvCxnSpPr>
          <p:cNvPr id="5931" name="Google Shape;5931;p463"/>
          <p:cNvCxnSpPr/>
          <p:nvPr/>
        </p:nvCxnSpPr>
        <p:spPr>
          <a:xfrm>
            <a:off x="1398687" y="3752166"/>
            <a:ext cx="6374700" cy="0"/>
          </a:xfrm>
          <a:prstGeom prst="straightConnector1">
            <a:avLst/>
          </a:prstGeom>
          <a:noFill/>
          <a:ln cap="flat" cmpd="sng" w="19050">
            <a:solidFill>
              <a:schemeClr val="accent1"/>
            </a:solidFill>
            <a:prstDash val="solid"/>
            <a:round/>
            <a:headEnd len="sm" w="sm" type="none"/>
            <a:tailEnd len="sm" w="sm" type="triangle"/>
          </a:ln>
        </p:spPr>
      </p:cxnSp>
      <p:cxnSp>
        <p:nvCxnSpPr>
          <p:cNvPr id="5932" name="Google Shape;5932;p463"/>
          <p:cNvCxnSpPr/>
          <p:nvPr/>
        </p:nvCxnSpPr>
        <p:spPr>
          <a:xfrm rot="10800000">
            <a:off x="1398687" y="4056966"/>
            <a:ext cx="6374700" cy="0"/>
          </a:xfrm>
          <a:prstGeom prst="straightConnector1">
            <a:avLst/>
          </a:prstGeom>
          <a:noFill/>
          <a:ln cap="flat" cmpd="sng" w="19050">
            <a:solidFill>
              <a:schemeClr val="accent1"/>
            </a:solidFill>
            <a:prstDash val="solid"/>
            <a:round/>
            <a:headEnd len="sm" w="sm" type="none"/>
            <a:tailEnd len="sm" w="sm" type="triangle"/>
          </a:ln>
        </p:spPr>
      </p:cxnSp>
      <p:sp>
        <p:nvSpPr>
          <p:cNvPr id="5933" name="Google Shape;5933;p463"/>
          <p:cNvSpPr txBox="1"/>
          <p:nvPr/>
        </p:nvSpPr>
        <p:spPr>
          <a:xfrm>
            <a:off x="343025" y="33338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 “text”: “Mountain biking is awesome!”}</a:t>
            </a:r>
            <a:endParaRPr sz="800">
              <a:solidFill>
                <a:srgbClr val="999999"/>
              </a:solidFill>
              <a:latin typeface="Google Sans"/>
              <a:ea typeface="Google Sans"/>
              <a:cs typeface="Google Sans"/>
              <a:sym typeface="Google Sans"/>
            </a:endParaRPr>
          </a:p>
        </p:txBody>
      </p:sp>
      <p:sp>
        <p:nvSpPr>
          <p:cNvPr id="5934" name="Google Shape;5934;p463"/>
          <p:cNvSpPr txBox="1"/>
          <p:nvPr/>
        </p:nvSpPr>
        <p:spPr>
          <a:xfrm>
            <a:off x="4369775" y="970775"/>
            <a:ext cx="1560300" cy="5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array(</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[0.41,0.59,...,0.22,0.89],</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[0.20,0.45,...,0.25,0.34],</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a:t>
            </a:r>
            <a:endParaRPr sz="800">
              <a:solidFill>
                <a:srgbClr val="999999"/>
              </a:solidFill>
              <a:latin typeface="Google Sans"/>
              <a:ea typeface="Google Sans"/>
              <a:cs typeface="Google Sans"/>
              <a:sym typeface="Google Sans"/>
            </a:endParaRPr>
          </a:p>
        </p:txBody>
      </p:sp>
      <p:cxnSp>
        <p:nvCxnSpPr>
          <p:cNvPr id="5935" name="Google Shape;5935;p463"/>
          <p:cNvCxnSpPr/>
          <p:nvPr/>
        </p:nvCxnSpPr>
        <p:spPr>
          <a:xfrm>
            <a:off x="5060100" y="1488675"/>
            <a:ext cx="0" cy="430500"/>
          </a:xfrm>
          <a:prstGeom prst="straightConnector1">
            <a:avLst/>
          </a:prstGeom>
          <a:noFill/>
          <a:ln cap="flat" cmpd="sng" w="9525">
            <a:solidFill>
              <a:srgbClr val="3B78E7"/>
            </a:solidFill>
            <a:prstDash val="dot"/>
            <a:round/>
            <a:headEnd len="med" w="med" type="none"/>
            <a:tailEnd len="med" w="med" type="none"/>
          </a:ln>
        </p:spPr>
      </p:cxnSp>
      <p:sp>
        <p:nvSpPr>
          <p:cNvPr id="5936" name="Google Shape;5936;p463"/>
          <p:cNvSpPr txBox="1"/>
          <p:nvPr/>
        </p:nvSpPr>
        <p:spPr>
          <a:xfrm>
            <a:off x="1621400" y="3528450"/>
            <a:ext cx="12309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Pass data into Model</a:t>
            </a:r>
            <a:endParaRPr sz="800">
              <a:solidFill>
                <a:srgbClr val="999999"/>
              </a:solidFill>
              <a:latin typeface="Google Sans"/>
              <a:ea typeface="Google Sans"/>
              <a:cs typeface="Google Sans"/>
              <a:sym typeface="Google Sans"/>
            </a:endParaRPr>
          </a:p>
        </p:txBody>
      </p:sp>
      <p:grpSp>
        <p:nvGrpSpPr>
          <p:cNvPr id="5937" name="Google Shape;5937;p463"/>
          <p:cNvGrpSpPr/>
          <p:nvPr/>
        </p:nvGrpSpPr>
        <p:grpSpPr>
          <a:xfrm>
            <a:off x="3886450" y="3396929"/>
            <a:ext cx="1106750" cy="598225"/>
            <a:chOff x="5562850" y="1626150"/>
            <a:chExt cx="1106750" cy="598225"/>
          </a:xfrm>
        </p:grpSpPr>
        <p:pic>
          <p:nvPicPr>
            <p:cNvPr descr="white-box.png" id="5938" name="Google Shape;5938;p463"/>
            <p:cNvPicPr preferRelativeResize="0"/>
            <p:nvPr/>
          </p:nvPicPr>
          <p:blipFill>
            <a:blip r:embed="rId3">
              <a:alphaModFix/>
            </a:blip>
            <a:stretch>
              <a:fillRect/>
            </a:stretch>
          </p:blipFill>
          <p:spPr>
            <a:xfrm>
              <a:off x="5562850" y="1626150"/>
              <a:ext cx="1106750" cy="598225"/>
            </a:xfrm>
            <a:prstGeom prst="rect">
              <a:avLst/>
            </a:prstGeom>
            <a:noFill/>
            <a:ln>
              <a:noFill/>
            </a:ln>
          </p:spPr>
        </p:pic>
        <p:sp>
          <p:nvSpPr>
            <p:cNvPr id="5939" name="Google Shape;5939;p463"/>
            <p:cNvSpPr txBox="1"/>
            <p:nvPr/>
          </p:nvSpPr>
          <p:spPr>
            <a:xfrm>
              <a:off x="5893931" y="1760575"/>
              <a:ext cx="763500" cy="32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Google Sans"/>
                  <a:ea typeface="Google Sans"/>
                  <a:cs typeface="Google Sans"/>
                  <a:sym typeface="Google Sans"/>
                </a:rPr>
                <a:t>Preprocessing and Feature Engineering</a:t>
              </a:r>
              <a:endParaRPr sz="700">
                <a:solidFill>
                  <a:srgbClr val="999999"/>
                </a:solidFill>
                <a:latin typeface="Google Sans"/>
                <a:ea typeface="Google Sans"/>
                <a:cs typeface="Google Sans"/>
                <a:sym typeface="Google Sans"/>
              </a:endParaRPr>
            </a:p>
          </p:txBody>
        </p:sp>
      </p:grpSp>
      <p:pic>
        <p:nvPicPr>
          <p:cNvPr descr="Cloud-Dataflow_256px.png" id="5940" name="Google Shape;5940;p463"/>
          <p:cNvPicPr preferRelativeResize="0"/>
          <p:nvPr/>
        </p:nvPicPr>
        <p:blipFill rotWithShape="1">
          <a:blip r:embed="rId7">
            <a:alphaModFix/>
          </a:blip>
          <a:srcRect b="5092" l="0" r="0" t="5092"/>
          <a:stretch/>
        </p:blipFill>
        <p:spPr>
          <a:xfrm>
            <a:off x="3955855" y="3556934"/>
            <a:ext cx="300600" cy="269700"/>
          </a:xfrm>
          <a:prstGeom prst="rect">
            <a:avLst/>
          </a:prstGeom>
          <a:noFill/>
          <a:ln>
            <a:noFill/>
          </a:ln>
        </p:spPr>
      </p:pic>
      <p:sp>
        <p:nvSpPr>
          <p:cNvPr id="5941" name="Google Shape;5941;p463"/>
          <p:cNvSpPr txBox="1"/>
          <p:nvPr/>
        </p:nvSpPr>
        <p:spPr>
          <a:xfrm>
            <a:off x="1621400" y="4107470"/>
            <a:ext cx="16866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999999"/>
                </a:solidFill>
                <a:latin typeface="Google Sans"/>
                <a:ea typeface="Google Sans"/>
                <a:cs typeface="Google Sans"/>
                <a:sym typeface="Google Sans"/>
              </a:rPr>
              <a:t>Response with prediction</a:t>
            </a:r>
            <a:endParaRPr sz="800">
              <a:solidFill>
                <a:srgbClr val="999999"/>
              </a:solidFill>
              <a:latin typeface="Google Sans"/>
              <a:ea typeface="Google Sans"/>
              <a:cs typeface="Google Sans"/>
              <a:sym typeface="Google Sans"/>
            </a:endParaRPr>
          </a:p>
          <a:p>
            <a:pPr indent="0" lvl="0" marL="0" rtl="0" algn="l">
              <a:spcBef>
                <a:spcPts val="0"/>
              </a:spcBef>
              <a:spcAft>
                <a:spcPts val="0"/>
              </a:spcAft>
              <a:buNone/>
            </a:pPr>
            <a:r>
              <a:rPr lang="en" sz="800">
                <a:solidFill>
                  <a:srgbClr val="999999"/>
                </a:solidFill>
                <a:latin typeface="Google Sans"/>
                <a:ea typeface="Google Sans"/>
                <a:cs typeface="Google Sans"/>
                <a:sym typeface="Google Sans"/>
              </a:rPr>
              <a:t>{“sentiment”: 0.96}</a:t>
            </a:r>
            <a:endParaRPr sz="800">
              <a:solidFill>
                <a:srgbClr val="999999"/>
              </a:solidFill>
              <a:latin typeface="Google Sans"/>
              <a:ea typeface="Google Sans"/>
              <a:cs typeface="Google Sans"/>
              <a:sym typeface="Google Sans"/>
            </a:endParaRPr>
          </a:p>
        </p:txBody>
      </p:sp>
      <p:sp>
        <p:nvSpPr>
          <p:cNvPr id="5942" name="Google Shape;5942;p463"/>
          <p:cNvSpPr/>
          <p:nvPr/>
        </p:nvSpPr>
        <p:spPr>
          <a:xfrm>
            <a:off x="5567700" y="501500"/>
            <a:ext cx="3490500" cy="713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800"/>
              <a:t>Model </a:t>
            </a:r>
            <a:r>
              <a:rPr b="1" lang="en" sz="800">
                <a:solidFill>
                  <a:schemeClr val="accent1"/>
                </a:solidFill>
              </a:rPr>
              <a:t>Training</a:t>
            </a:r>
            <a:r>
              <a:rPr b="1" lang="en" sz="800"/>
              <a:t> Considerations:</a:t>
            </a:r>
            <a:endParaRPr b="1" sz="800"/>
          </a:p>
          <a:p>
            <a:pPr indent="0" lvl="0" marL="0" rtl="0" algn="l">
              <a:spcBef>
                <a:spcPts val="0"/>
              </a:spcBef>
              <a:spcAft>
                <a:spcPts val="0"/>
              </a:spcAft>
              <a:buNone/>
            </a:pPr>
            <a:r>
              <a:t/>
            </a:r>
            <a:endParaRPr b="1" sz="800"/>
          </a:p>
        </p:txBody>
      </p:sp>
      <p:sp>
        <p:nvSpPr>
          <p:cNvPr id="5943" name="Google Shape;5943;p463"/>
          <p:cNvSpPr/>
          <p:nvPr/>
        </p:nvSpPr>
        <p:spPr>
          <a:xfrm>
            <a:off x="3955850" y="4157750"/>
            <a:ext cx="3490500" cy="713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800"/>
              <a:t>Model </a:t>
            </a:r>
            <a:r>
              <a:rPr b="1" lang="en" sz="800">
                <a:solidFill>
                  <a:schemeClr val="accent1"/>
                </a:solidFill>
              </a:rPr>
              <a:t>Serving</a:t>
            </a:r>
            <a:r>
              <a:rPr b="1" lang="en" sz="800"/>
              <a:t> Considerations:</a:t>
            </a:r>
            <a:endParaRPr b="1" sz="800"/>
          </a:p>
        </p:txBody>
      </p:sp>
      <p:sp>
        <p:nvSpPr>
          <p:cNvPr id="5944" name="Google Shape;5944;p463"/>
          <p:cNvSpPr txBox="1"/>
          <p:nvPr/>
        </p:nvSpPr>
        <p:spPr>
          <a:xfrm>
            <a:off x="5713150" y="682750"/>
            <a:ext cx="156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 Local vs Cloud</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Distributed vs Single Node</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Dependency Management</a:t>
            </a:r>
            <a:endParaRPr sz="800">
              <a:latin typeface="Google Sans"/>
              <a:ea typeface="Google Sans"/>
              <a:cs typeface="Google Sans"/>
              <a:sym typeface="Google Sans"/>
            </a:endParaRPr>
          </a:p>
        </p:txBody>
      </p:sp>
      <p:sp>
        <p:nvSpPr>
          <p:cNvPr id="5945" name="Google Shape;5945;p463"/>
          <p:cNvSpPr txBox="1"/>
          <p:nvPr/>
        </p:nvSpPr>
        <p:spPr>
          <a:xfrm>
            <a:off x="7389550" y="682750"/>
            <a:ext cx="156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 Version Controlled</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Collaborative Editing</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Feature Creation / Pipelines</a:t>
            </a:r>
            <a:endParaRPr sz="800">
              <a:latin typeface="Google Sans"/>
              <a:ea typeface="Google Sans"/>
              <a:cs typeface="Google Sans"/>
              <a:sym typeface="Google Sans"/>
            </a:endParaRPr>
          </a:p>
        </p:txBody>
      </p:sp>
      <p:sp>
        <p:nvSpPr>
          <p:cNvPr id="5946" name="Google Shape;5946;p463"/>
          <p:cNvSpPr txBox="1"/>
          <p:nvPr/>
        </p:nvSpPr>
        <p:spPr>
          <a:xfrm>
            <a:off x="4106901" y="4340350"/>
            <a:ext cx="174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 Cloud vs Client-side  vs Offline</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Scale Tiers - Auto vs Manual</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Dependency Management</a:t>
            </a:r>
            <a:endParaRPr sz="800">
              <a:latin typeface="Google Sans"/>
              <a:ea typeface="Google Sans"/>
              <a:cs typeface="Google Sans"/>
              <a:sym typeface="Google Sans"/>
            </a:endParaRPr>
          </a:p>
        </p:txBody>
      </p:sp>
      <p:sp>
        <p:nvSpPr>
          <p:cNvPr id="5947" name="Google Shape;5947;p463"/>
          <p:cNvSpPr txBox="1"/>
          <p:nvPr/>
        </p:nvSpPr>
        <p:spPr>
          <a:xfrm>
            <a:off x="5783290" y="4340350"/>
            <a:ext cx="156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 Version Controlled</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MLOps automation process</a:t>
            </a:r>
            <a:endParaRPr sz="800">
              <a:latin typeface="Google Sans"/>
              <a:ea typeface="Google Sans"/>
              <a:cs typeface="Google Sans"/>
              <a:sym typeface="Google Sans"/>
            </a:endParaRPr>
          </a:p>
          <a:p>
            <a:pPr indent="0" lvl="0" marL="0" rtl="0" algn="l">
              <a:spcBef>
                <a:spcPts val="0"/>
              </a:spcBef>
              <a:spcAft>
                <a:spcPts val="0"/>
              </a:spcAft>
              <a:buNone/>
            </a:pPr>
            <a:r>
              <a:rPr lang="en" sz="800">
                <a:latin typeface="Google Sans"/>
                <a:ea typeface="Google Sans"/>
                <a:cs typeface="Google Sans"/>
                <a:sym typeface="Google Sans"/>
              </a:rPr>
              <a:t>- Feature Creation / Pipelines</a:t>
            </a:r>
            <a:endParaRPr sz="800">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8" name="Shape 5218"/>
        <p:cNvGrpSpPr/>
        <p:nvPr/>
      </p:nvGrpSpPr>
      <p:grpSpPr>
        <a:xfrm>
          <a:off x="0" y="0"/>
          <a:ext cx="0" cy="0"/>
          <a:chOff x="0" y="0"/>
          <a:chExt cx="0" cy="0"/>
        </a:xfrm>
      </p:grpSpPr>
      <p:sp>
        <p:nvSpPr>
          <p:cNvPr id="5219" name="Google Shape;5219;p437"/>
          <p:cNvSpPr txBox="1"/>
          <p:nvPr>
            <p:ph type="title"/>
          </p:nvPr>
        </p:nvSpPr>
        <p:spPr>
          <a:xfrm>
            <a:off x="298600" y="742275"/>
            <a:ext cx="84903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 sz="2400">
                <a:latin typeface="Google Sans"/>
                <a:ea typeface="Google Sans"/>
                <a:cs typeface="Google Sans"/>
                <a:sym typeface="Google Sans"/>
              </a:rPr>
              <a:t>What I hope you get out of this course (Course Objectives):</a:t>
            </a:r>
            <a:endParaRPr>
              <a:latin typeface="Google Sans"/>
              <a:ea typeface="Google Sans"/>
              <a:cs typeface="Google Sans"/>
              <a:sym typeface="Google Sans"/>
            </a:endParaRPr>
          </a:p>
        </p:txBody>
      </p:sp>
      <p:sp>
        <p:nvSpPr>
          <p:cNvPr id="5220" name="Google Shape;5220;p437"/>
          <p:cNvSpPr txBox="1"/>
          <p:nvPr>
            <p:ph idx="2" type="title"/>
          </p:nvPr>
        </p:nvSpPr>
        <p:spPr>
          <a:xfrm>
            <a:off x="1088550" y="1537525"/>
            <a:ext cx="7185600" cy="28056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00"/>
              </a:buClr>
              <a:buSzPts val="1600"/>
              <a:buFont typeface="Calibri"/>
              <a:buChar char="❏"/>
            </a:pPr>
            <a:r>
              <a:rPr lang="en" sz="1600">
                <a:solidFill>
                  <a:srgbClr val="000000"/>
                </a:solidFill>
                <a:latin typeface="Google Sans"/>
                <a:ea typeface="Google Sans"/>
                <a:cs typeface="Google Sans"/>
                <a:sym typeface="Google Sans"/>
              </a:rPr>
              <a:t>Learn the core components of a </a:t>
            </a:r>
            <a:r>
              <a:rPr b="1" lang="en" sz="1600">
                <a:solidFill>
                  <a:srgbClr val="4A86E8"/>
                </a:solidFill>
                <a:latin typeface="Google Sans"/>
                <a:ea typeface="Google Sans"/>
                <a:cs typeface="Google Sans"/>
                <a:sym typeface="Google Sans"/>
              </a:rPr>
              <a:t>Scalable ML</a:t>
            </a:r>
            <a:r>
              <a:rPr b="1" lang="en" sz="1600">
                <a:solidFill>
                  <a:srgbClr val="4A86E8"/>
                </a:solidFill>
                <a:latin typeface="Google Sans"/>
                <a:ea typeface="Google Sans"/>
                <a:cs typeface="Google Sans"/>
                <a:sym typeface="Google Sans"/>
              </a:rPr>
              <a:t> Services/Tools</a:t>
            </a:r>
            <a:endParaRPr b="1" sz="1600">
              <a:solidFill>
                <a:srgbClr val="4A86E8"/>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Calibri"/>
              <a:buChar char="❏"/>
            </a:pPr>
            <a:r>
              <a:rPr lang="en" sz="1600">
                <a:solidFill>
                  <a:srgbClr val="000000"/>
                </a:solidFill>
                <a:latin typeface="Google Sans"/>
                <a:ea typeface="Google Sans"/>
                <a:cs typeface="Google Sans"/>
                <a:sym typeface="Google Sans"/>
              </a:rPr>
              <a:t>Develop an understanding of </a:t>
            </a:r>
            <a:r>
              <a:rPr b="1" lang="en" sz="1600">
                <a:solidFill>
                  <a:srgbClr val="4A86E8"/>
                </a:solidFill>
                <a:latin typeface="Google Sans"/>
                <a:ea typeface="Google Sans"/>
                <a:cs typeface="Google Sans"/>
                <a:sym typeface="Google Sans"/>
              </a:rPr>
              <a:t>distributed databases</a:t>
            </a:r>
            <a:r>
              <a:rPr lang="en" sz="1600">
                <a:solidFill>
                  <a:srgbClr val="000000"/>
                </a:solidFill>
                <a:latin typeface="Google Sans"/>
                <a:ea typeface="Google Sans"/>
                <a:cs typeface="Google Sans"/>
                <a:sym typeface="Google Sans"/>
              </a:rPr>
              <a:t> (SQL vs NoSQL)</a:t>
            </a:r>
            <a:endParaRPr sz="1600">
              <a:solidFill>
                <a:srgbClr val="000000"/>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Calibri"/>
              <a:buChar char="❏"/>
            </a:pPr>
            <a:r>
              <a:rPr b="1" lang="en" sz="1600">
                <a:solidFill>
                  <a:srgbClr val="4A86E8"/>
                </a:solidFill>
                <a:latin typeface="Google Sans"/>
                <a:ea typeface="Google Sans"/>
                <a:cs typeface="Google Sans"/>
                <a:sym typeface="Google Sans"/>
              </a:rPr>
              <a:t>Ingest real-time data streams</a:t>
            </a:r>
            <a:r>
              <a:rPr lang="en" sz="1600">
                <a:solidFill>
                  <a:srgbClr val="000000"/>
                </a:solidFill>
                <a:latin typeface="Google Sans"/>
                <a:ea typeface="Google Sans"/>
                <a:cs typeface="Google Sans"/>
                <a:sym typeface="Google Sans"/>
              </a:rPr>
              <a:t> (Streaming Analytics)</a:t>
            </a:r>
            <a:endParaRPr sz="1600">
              <a:solidFill>
                <a:srgbClr val="000000"/>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Calibri"/>
              <a:buChar char="❏"/>
            </a:pPr>
            <a:r>
              <a:rPr lang="en" sz="1600">
                <a:solidFill>
                  <a:srgbClr val="000000"/>
                </a:solidFill>
                <a:latin typeface="Google Sans"/>
                <a:ea typeface="Google Sans"/>
                <a:cs typeface="Google Sans"/>
                <a:sym typeface="Google Sans"/>
              </a:rPr>
              <a:t>Train and deploy a </a:t>
            </a:r>
            <a:r>
              <a:rPr b="1" lang="en" sz="1600">
                <a:solidFill>
                  <a:srgbClr val="4A86E8"/>
                </a:solidFill>
                <a:latin typeface="Google Sans"/>
                <a:ea typeface="Google Sans"/>
                <a:cs typeface="Google Sans"/>
                <a:sym typeface="Google Sans"/>
              </a:rPr>
              <a:t>Spark ML model</a:t>
            </a:r>
            <a:endParaRPr b="1" sz="1600">
              <a:solidFill>
                <a:srgbClr val="4A86E8"/>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Calibri"/>
              <a:buChar char="❏"/>
            </a:pPr>
            <a:r>
              <a:rPr lang="en" sz="1600">
                <a:solidFill>
                  <a:srgbClr val="000000"/>
                </a:solidFill>
                <a:latin typeface="Google Sans"/>
                <a:ea typeface="Google Sans"/>
                <a:cs typeface="Google Sans"/>
                <a:sym typeface="Google Sans"/>
              </a:rPr>
              <a:t>Understand </a:t>
            </a:r>
            <a:r>
              <a:rPr b="1" lang="en" sz="1600">
                <a:solidFill>
                  <a:srgbClr val="4A86E8"/>
                </a:solidFill>
                <a:latin typeface="Google Sans"/>
                <a:ea typeface="Google Sans"/>
                <a:cs typeface="Google Sans"/>
                <a:sym typeface="Google Sans"/>
              </a:rPr>
              <a:t>Cloud Architectures</a:t>
            </a:r>
            <a:r>
              <a:rPr lang="en" sz="1600">
                <a:solidFill>
                  <a:srgbClr val="000000"/>
                </a:solidFill>
                <a:latin typeface="Google Sans"/>
                <a:ea typeface="Google Sans"/>
                <a:cs typeface="Google Sans"/>
                <a:sym typeface="Google Sans"/>
              </a:rPr>
              <a:t> (focused more on Google Cloud)</a:t>
            </a:r>
            <a:endParaRPr sz="1600">
              <a:solidFill>
                <a:srgbClr val="000000"/>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Google Sans"/>
              <a:buChar char="❏"/>
            </a:pPr>
            <a:r>
              <a:rPr lang="en" sz="1600">
                <a:solidFill>
                  <a:srgbClr val="000000"/>
                </a:solidFill>
                <a:latin typeface="Google Sans"/>
                <a:ea typeface="Google Sans"/>
                <a:cs typeface="Google Sans"/>
                <a:sym typeface="Google Sans"/>
              </a:rPr>
              <a:t>Helpful as part of your interview process</a:t>
            </a:r>
            <a:endParaRPr sz="1600">
              <a:solidFill>
                <a:srgbClr val="000000"/>
              </a:solidFill>
              <a:latin typeface="Google Sans"/>
              <a:ea typeface="Google Sans"/>
              <a:cs typeface="Google Sans"/>
              <a:sym typeface="Google Sans"/>
            </a:endParaRPr>
          </a:p>
          <a:p>
            <a:pPr indent="-330200" lvl="0" marL="457200" rtl="0" algn="l">
              <a:lnSpc>
                <a:spcPct val="150000"/>
              </a:lnSpc>
              <a:spcBef>
                <a:spcPts val="0"/>
              </a:spcBef>
              <a:spcAft>
                <a:spcPts val="0"/>
              </a:spcAft>
              <a:buClr>
                <a:srgbClr val="000000"/>
              </a:buClr>
              <a:buSzPts val="1600"/>
              <a:buFont typeface="Google Sans"/>
              <a:buChar char="❏"/>
            </a:pPr>
            <a:r>
              <a:rPr lang="en" sz="1600">
                <a:solidFill>
                  <a:srgbClr val="000000"/>
                </a:solidFill>
                <a:latin typeface="Google Sans"/>
                <a:ea typeface="Google Sans"/>
                <a:cs typeface="Google Sans"/>
                <a:sym typeface="Google Sans"/>
              </a:rPr>
              <a:t>Ability to recommend &amp; use these tools at your new company</a:t>
            </a:r>
            <a:endParaRPr sz="1600">
              <a:solidFill>
                <a:srgbClr val="000000"/>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1" name="Shape 5951"/>
        <p:cNvGrpSpPr/>
        <p:nvPr/>
      </p:nvGrpSpPr>
      <p:grpSpPr>
        <a:xfrm>
          <a:off x="0" y="0"/>
          <a:ext cx="0" cy="0"/>
          <a:chOff x="0" y="0"/>
          <a:chExt cx="0" cy="0"/>
        </a:xfrm>
      </p:grpSpPr>
      <p:sp>
        <p:nvSpPr>
          <p:cNvPr id="5952" name="Google Shape;5952;p464"/>
          <p:cNvSpPr/>
          <p:nvPr/>
        </p:nvSpPr>
        <p:spPr>
          <a:xfrm>
            <a:off x="430578" y="1836868"/>
            <a:ext cx="2010300" cy="1671000"/>
          </a:xfrm>
          <a:prstGeom prst="roundRect">
            <a:avLst>
              <a:gd fmla="val 8559" name="adj"/>
            </a:avLst>
          </a:prstGeom>
          <a:solidFill>
            <a:srgbClr val="F3F3F3"/>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Client Node</a:t>
            </a:r>
            <a:endParaRPr sz="1100"/>
          </a:p>
        </p:txBody>
      </p:sp>
      <p:sp>
        <p:nvSpPr>
          <p:cNvPr id="5953" name="Google Shape;5953;p464"/>
          <p:cNvSpPr txBox="1"/>
          <p:nvPr/>
        </p:nvSpPr>
        <p:spPr>
          <a:xfrm>
            <a:off x="525933" y="193130"/>
            <a:ext cx="8229600" cy="7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b="1" lang="en" sz="2200">
                <a:solidFill>
                  <a:srgbClr val="000000"/>
                </a:solidFill>
              </a:rPr>
              <a:t>What happens when you submit a Spark Job</a:t>
            </a:r>
            <a:endParaRPr b="1" sz="2200">
              <a:solidFill>
                <a:srgbClr val="000000"/>
              </a:solidFill>
            </a:endParaRPr>
          </a:p>
        </p:txBody>
      </p:sp>
      <p:grpSp>
        <p:nvGrpSpPr>
          <p:cNvPr id="5954" name="Google Shape;5954;p464"/>
          <p:cNvGrpSpPr/>
          <p:nvPr/>
        </p:nvGrpSpPr>
        <p:grpSpPr>
          <a:xfrm>
            <a:off x="1017776" y="2335100"/>
            <a:ext cx="835899" cy="1043850"/>
            <a:chOff x="2899976" y="2477150"/>
            <a:chExt cx="835899" cy="1043850"/>
          </a:xfrm>
        </p:grpSpPr>
        <p:pic>
          <p:nvPicPr>
            <p:cNvPr id="5955" name="Google Shape;5955;p464"/>
            <p:cNvPicPr preferRelativeResize="0"/>
            <p:nvPr/>
          </p:nvPicPr>
          <p:blipFill>
            <a:blip r:embed="rId3">
              <a:alphaModFix/>
            </a:blip>
            <a:stretch>
              <a:fillRect/>
            </a:stretch>
          </p:blipFill>
          <p:spPr>
            <a:xfrm>
              <a:off x="3108750" y="2477150"/>
              <a:ext cx="418350" cy="485300"/>
            </a:xfrm>
            <a:prstGeom prst="rect">
              <a:avLst/>
            </a:prstGeom>
            <a:noFill/>
            <a:ln>
              <a:noFill/>
            </a:ln>
          </p:spPr>
        </p:pic>
        <p:pic>
          <p:nvPicPr>
            <p:cNvPr id="5956" name="Google Shape;5956;p464"/>
            <p:cNvPicPr preferRelativeResize="0"/>
            <p:nvPr/>
          </p:nvPicPr>
          <p:blipFill>
            <a:blip r:embed="rId4">
              <a:alphaModFix/>
            </a:blip>
            <a:stretch>
              <a:fillRect/>
            </a:stretch>
          </p:blipFill>
          <p:spPr>
            <a:xfrm>
              <a:off x="2899976" y="3085625"/>
              <a:ext cx="835899" cy="435375"/>
            </a:xfrm>
            <a:prstGeom prst="rect">
              <a:avLst/>
            </a:prstGeom>
            <a:noFill/>
            <a:ln>
              <a:noFill/>
            </a:ln>
          </p:spPr>
        </p:pic>
      </p:grpSp>
      <p:sp>
        <p:nvSpPr>
          <p:cNvPr id="5957" name="Google Shape;5957;p464"/>
          <p:cNvSpPr/>
          <p:nvPr/>
        </p:nvSpPr>
        <p:spPr>
          <a:xfrm>
            <a:off x="3541206" y="2259713"/>
            <a:ext cx="1480200" cy="825300"/>
          </a:xfrm>
          <a:prstGeom prst="roundRect">
            <a:avLst>
              <a:gd fmla="val 9277" name="adj"/>
            </a:avLst>
          </a:prstGeom>
          <a:solidFill>
            <a:srgbClr val="F2F2F2"/>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Resource Manager</a:t>
            </a:r>
            <a:endParaRPr sz="1100"/>
          </a:p>
          <a:p>
            <a:pPr indent="0" lvl="0" marL="0" marR="0" rtl="0" algn="ctr">
              <a:spcBef>
                <a:spcPts val="0"/>
              </a:spcBef>
              <a:spcAft>
                <a:spcPts val="0"/>
              </a:spcAft>
              <a:buNone/>
            </a:pPr>
            <a:r>
              <a:rPr b="1" lang="en" sz="1400">
                <a:solidFill>
                  <a:srgbClr val="595959"/>
                </a:solidFill>
                <a:latin typeface="Arial"/>
                <a:ea typeface="Arial"/>
                <a:cs typeface="Arial"/>
                <a:sym typeface="Arial"/>
              </a:rPr>
              <a:t>(YARN)</a:t>
            </a:r>
            <a:endParaRPr sz="1100"/>
          </a:p>
        </p:txBody>
      </p:sp>
      <p:sp>
        <p:nvSpPr>
          <p:cNvPr id="5958" name="Google Shape;5958;p464"/>
          <p:cNvSpPr/>
          <p:nvPr/>
        </p:nvSpPr>
        <p:spPr>
          <a:xfrm>
            <a:off x="3204475" y="3052875"/>
            <a:ext cx="2567700" cy="117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0000"/>
                </a:solidFill>
                <a:latin typeface="Arial"/>
                <a:ea typeface="Arial"/>
                <a:cs typeface="Arial"/>
                <a:sym typeface="Arial"/>
              </a:rPr>
              <a:t>Master:</a:t>
            </a:r>
            <a:endParaRPr sz="1100"/>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Yarn</a:t>
            </a:r>
            <a:endParaRPr b="1" sz="1400">
              <a:solidFill>
                <a:srgbClr val="000000"/>
              </a:solidFill>
              <a:latin typeface="Arial"/>
              <a:ea typeface="Arial"/>
              <a:cs typeface="Arial"/>
              <a:sym typeface="Arial"/>
            </a:endParaRPr>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Local[*]</a:t>
            </a:r>
            <a:endParaRPr sz="1100"/>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Standalone: spark://host:port</a:t>
            </a:r>
            <a:endParaRPr sz="1400">
              <a:solidFill>
                <a:srgbClr val="000000"/>
              </a:solidFill>
              <a:latin typeface="Arial"/>
              <a:ea typeface="Arial"/>
              <a:cs typeface="Arial"/>
              <a:sym typeface="Arial"/>
            </a:endParaRPr>
          </a:p>
        </p:txBody>
      </p:sp>
      <p:cxnSp>
        <p:nvCxnSpPr>
          <p:cNvPr id="5959" name="Google Shape;5959;p464"/>
          <p:cNvCxnSpPr>
            <a:endCxn id="5957" idx="1"/>
          </p:cNvCxnSpPr>
          <p:nvPr/>
        </p:nvCxnSpPr>
        <p:spPr>
          <a:xfrm>
            <a:off x="2440806" y="2672363"/>
            <a:ext cx="1100400" cy="0"/>
          </a:xfrm>
          <a:prstGeom prst="straightConnector1">
            <a:avLst/>
          </a:prstGeom>
          <a:noFill/>
          <a:ln cap="flat" cmpd="sng" w="9525">
            <a:solidFill>
              <a:srgbClr val="999999"/>
            </a:solidFill>
            <a:prstDash val="solid"/>
            <a:round/>
            <a:headEnd len="med" w="med" type="none"/>
            <a:tailEnd len="med" w="med" type="triangle"/>
          </a:ln>
        </p:spPr>
      </p:cxnSp>
      <p:grpSp>
        <p:nvGrpSpPr>
          <p:cNvPr id="5960" name="Google Shape;5960;p464"/>
          <p:cNvGrpSpPr/>
          <p:nvPr/>
        </p:nvGrpSpPr>
        <p:grpSpPr>
          <a:xfrm>
            <a:off x="6335597" y="2875330"/>
            <a:ext cx="2010236" cy="1670850"/>
            <a:chOff x="7594984" y="4106488"/>
            <a:chExt cx="2679600" cy="2227800"/>
          </a:xfrm>
        </p:grpSpPr>
        <p:sp>
          <p:nvSpPr>
            <p:cNvPr id="5961" name="Google Shape;5961;p464"/>
            <p:cNvSpPr/>
            <p:nvPr/>
          </p:nvSpPr>
          <p:spPr>
            <a:xfrm>
              <a:off x="7594984" y="4106488"/>
              <a:ext cx="2679600" cy="2227800"/>
            </a:xfrm>
            <a:prstGeom prst="roundRect">
              <a:avLst>
                <a:gd fmla="val 4745" name="adj"/>
              </a:avLst>
            </a:prstGeom>
            <a:solidFill>
              <a:srgbClr val="B0E1F5"/>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Worker Node</a:t>
              </a:r>
              <a:endParaRPr sz="1100"/>
            </a:p>
          </p:txBody>
        </p:sp>
        <p:grpSp>
          <p:nvGrpSpPr>
            <p:cNvPr id="5962" name="Google Shape;5962;p464"/>
            <p:cNvGrpSpPr/>
            <p:nvPr/>
          </p:nvGrpSpPr>
          <p:grpSpPr>
            <a:xfrm>
              <a:off x="7827737" y="4621552"/>
              <a:ext cx="2202988" cy="1520104"/>
              <a:chOff x="4904548" y="2719321"/>
              <a:chExt cx="2202988" cy="1520104"/>
            </a:xfrm>
          </p:grpSpPr>
          <p:sp>
            <p:nvSpPr>
              <p:cNvPr id="5963" name="Google Shape;5963;p464"/>
              <p:cNvSpPr/>
              <p:nvPr/>
            </p:nvSpPr>
            <p:spPr>
              <a:xfrm>
                <a:off x="4904548" y="2759825"/>
                <a:ext cx="2202900" cy="1479600"/>
              </a:xfrm>
              <a:prstGeom prst="roundRect">
                <a:avLst>
                  <a:gd fmla="val 4745" name="adj"/>
                </a:avLst>
              </a:prstGeom>
              <a:solidFill>
                <a:srgbClr val="F2F2F2"/>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1400">
                    <a:solidFill>
                      <a:srgbClr val="595959"/>
                    </a:solidFill>
                    <a:latin typeface="Arial"/>
                    <a:ea typeface="Arial"/>
                    <a:cs typeface="Arial"/>
                    <a:sym typeface="Arial"/>
                  </a:rPr>
                  <a:t>Executor</a:t>
                </a:r>
                <a:endParaRPr sz="1400">
                  <a:solidFill>
                    <a:srgbClr val="595959"/>
                  </a:solidFill>
                  <a:latin typeface="Arial"/>
                  <a:ea typeface="Arial"/>
                  <a:cs typeface="Arial"/>
                  <a:sym typeface="Arial"/>
                </a:endParaRPr>
              </a:p>
            </p:txBody>
          </p:sp>
          <p:sp>
            <p:nvSpPr>
              <p:cNvPr id="5964" name="Google Shape;5964;p464"/>
              <p:cNvSpPr/>
              <p:nvPr/>
            </p:nvSpPr>
            <p:spPr>
              <a:xfrm>
                <a:off x="6121686" y="3487426"/>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sp>
            <p:nvSpPr>
              <p:cNvPr id="5965" name="Google Shape;5965;p464"/>
              <p:cNvSpPr/>
              <p:nvPr/>
            </p:nvSpPr>
            <p:spPr>
              <a:xfrm>
                <a:off x="6088436" y="2719321"/>
                <a:ext cx="1019100" cy="618000"/>
              </a:xfrm>
              <a:prstGeom prst="roundRect">
                <a:avLst>
                  <a:gd fmla="val 10587" name="adj"/>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Cache</a:t>
                </a:r>
                <a:endParaRPr sz="1400">
                  <a:solidFill>
                    <a:srgbClr val="595959"/>
                  </a:solidFill>
                  <a:latin typeface="Arial"/>
                  <a:ea typeface="Arial"/>
                  <a:cs typeface="Arial"/>
                  <a:sym typeface="Arial"/>
                </a:endParaRPr>
              </a:p>
            </p:txBody>
          </p:sp>
          <p:sp>
            <p:nvSpPr>
              <p:cNvPr id="5966" name="Google Shape;5966;p464"/>
              <p:cNvSpPr/>
              <p:nvPr/>
            </p:nvSpPr>
            <p:spPr>
              <a:xfrm>
                <a:off x="5183098" y="3487425"/>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grpSp>
      </p:grpSp>
      <p:grpSp>
        <p:nvGrpSpPr>
          <p:cNvPr id="5967" name="Google Shape;5967;p464"/>
          <p:cNvGrpSpPr/>
          <p:nvPr/>
        </p:nvGrpSpPr>
        <p:grpSpPr>
          <a:xfrm>
            <a:off x="6337141" y="835978"/>
            <a:ext cx="2010236" cy="1670850"/>
            <a:chOff x="7597043" y="1387351"/>
            <a:chExt cx="2679600" cy="2227800"/>
          </a:xfrm>
        </p:grpSpPr>
        <p:sp>
          <p:nvSpPr>
            <p:cNvPr id="5968" name="Google Shape;5968;p464"/>
            <p:cNvSpPr/>
            <p:nvPr/>
          </p:nvSpPr>
          <p:spPr>
            <a:xfrm>
              <a:off x="7597043" y="1387351"/>
              <a:ext cx="2679600" cy="2227800"/>
            </a:xfrm>
            <a:prstGeom prst="roundRect">
              <a:avLst>
                <a:gd fmla="val 4745" name="adj"/>
              </a:avLst>
            </a:prstGeom>
            <a:solidFill>
              <a:srgbClr val="B0E1F5"/>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Worker Node</a:t>
              </a:r>
              <a:endParaRPr sz="1100"/>
            </a:p>
          </p:txBody>
        </p:sp>
        <p:grpSp>
          <p:nvGrpSpPr>
            <p:cNvPr id="5969" name="Google Shape;5969;p464"/>
            <p:cNvGrpSpPr/>
            <p:nvPr/>
          </p:nvGrpSpPr>
          <p:grpSpPr>
            <a:xfrm>
              <a:off x="7829796" y="1894523"/>
              <a:ext cx="2202988" cy="1527996"/>
              <a:chOff x="4904548" y="2711429"/>
              <a:chExt cx="2202988" cy="1527996"/>
            </a:xfrm>
          </p:grpSpPr>
          <p:sp>
            <p:nvSpPr>
              <p:cNvPr id="5970" name="Google Shape;5970;p464"/>
              <p:cNvSpPr/>
              <p:nvPr/>
            </p:nvSpPr>
            <p:spPr>
              <a:xfrm>
                <a:off x="4904548" y="2759825"/>
                <a:ext cx="2202900" cy="1479600"/>
              </a:xfrm>
              <a:prstGeom prst="roundRect">
                <a:avLst>
                  <a:gd fmla="val 4745" name="adj"/>
                </a:avLst>
              </a:prstGeom>
              <a:solidFill>
                <a:srgbClr val="F2F2F2"/>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1400">
                    <a:solidFill>
                      <a:srgbClr val="595959"/>
                    </a:solidFill>
                    <a:latin typeface="Arial"/>
                    <a:ea typeface="Arial"/>
                    <a:cs typeface="Arial"/>
                    <a:sym typeface="Arial"/>
                  </a:rPr>
                  <a:t>Executor</a:t>
                </a:r>
                <a:endParaRPr sz="1400">
                  <a:solidFill>
                    <a:srgbClr val="595959"/>
                  </a:solidFill>
                  <a:latin typeface="Arial"/>
                  <a:ea typeface="Arial"/>
                  <a:cs typeface="Arial"/>
                  <a:sym typeface="Arial"/>
                </a:endParaRPr>
              </a:p>
            </p:txBody>
          </p:sp>
          <p:sp>
            <p:nvSpPr>
              <p:cNvPr id="5971" name="Google Shape;5971;p464"/>
              <p:cNvSpPr/>
              <p:nvPr/>
            </p:nvSpPr>
            <p:spPr>
              <a:xfrm>
                <a:off x="6121686" y="3487426"/>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sp>
            <p:nvSpPr>
              <p:cNvPr id="5972" name="Google Shape;5972;p464"/>
              <p:cNvSpPr/>
              <p:nvPr/>
            </p:nvSpPr>
            <p:spPr>
              <a:xfrm>
                <a:off x="6088436" y="2711429"/>
                <a:ext cx="1019100" cy="618000"/>
              </a:xfrm>
              <a:prstGeom prst="roundRect">
                <a:avLst>
                  <a:gd fmla="val 10587" name="adj"/>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Cache</a:t>
                </a:r>
                <a:endParaRPr sz="1400">
                  <a:solidFill>
                    <a:srgbClr val="595959"/>
                  </a:solidFill>
                  <a:latin typeface="Arial"/>
                  <a:ea typeface="Arial"/>
                  <a:cs typeface="Arial"/>
                  <a:sym typeface="Arial"/>
                </a:endParaRPr>
              </a:p>
            </p:txBody>
          </p:sp>
          <p:sp>
            <p:nvSpPr>
              <p:cNvPr id="5973" name="Google Shape;5973;p464"/>
              <p:cNvSpPr/>
              <p:nvPr/>
            </p:nvSpPr>
            <p:spPr>
              <a:xfrm>
                <a:off x="5183098" y="3487425"/>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grpSp>
      </p:grpSp>
      <p:cxnSp>
        <p:nvCxnSpPr>
          <p:cNvPr id="5974" name="Google Shape;5974;p464"/>
          <p:cNvCxnSpPr>
            <a:stCxn id="5957" idx="2"/>
            <a:endCxn id="5961" idx="1"/>
          </p:cNvCxnSpPr>
          <p:nvPr/>
        </p:nvCxnSpPr>
        <p:spPr>
          <a:xfrm flipH="1" rot="-5400000">
            <a:off x="4995606" y="2370713"/>
            <a:ext cx="625800" cy="2054400"/>
          </a:xfrm>
          <a:prstGeom prst="bentConnector2">
            <a:avLst/>
          </a:prstGeom>
          <a:noFill/>
          <a:ln cap="flat" cmpd="sng" w="9525">
            <a:solidFill>
              <a:srgbClr val="999999"/>
            </a:solidFill>
            <a:prstDash val="solid"/>
            <a:round/>
            <a:headEnd len="med" w="med" type="triangle"/>
            <a:tailEnd len="med" w="med" type="triangle"/>
          </a:ln>
        </p:spPr>
      </p:cxnSp>
      <p:cxnSp>
        <p:nvCxnSpPr>
          <p:cNvPr id="5975" name="Google Shape;5975;p464"/>
          <p:cNvCxnSpPr>
            <a:stCxn id="5957" idx="0"/>
            <a:endCxn id="5968" idx="1"/>
          </p:cNvCxnSpPr>
          <p:nvPr/>
        </p:nvCxnSpPr>
        <p:spPr>
          <a:xfrm rot="-5400000">
            <a:off x="5015106" y="937613"/>
            <a:ext cx="588300" cy="2055900"/>
          </a:xfrm>
          <a:prstGeom prst="bentConnector2">
            <a:avLst/>
          </a:prstGeom>
          <a:noFill/>
          <a:ln cap="flat" cmpd="sng" w="9525">
            <a:solidFill>
              <a:srgbClr val="999999"/>
            </a:solidFill>
            <a:prstDash val="solid"/>
            <a:round/>
            <a:headEnd len="med" w="med" type="triangle"/>
            <a:tailEnd len="med" w="med" type="triangle"/>
          </a:ln>
        </p:spPr>
      </p:cxnSp>
      <p:cxnSp>
        <p:nvCxnSpPr>
          <p:cNvPr id="5976" name="Google Shape;5976;p464"/>
          <p:cNvCxnSpPr>
            <a:stCxn id="5961" idx="0"/>
            <a:endCxn id="5968" idx="2"/>
          </p:cNvCxnSpPr>
          <p:nvPr/>
        </p:nvCxnSpPr>
        <p:spPr>
          <a:xfrm flipH="1" rot="10800000">
            <a:off x="7340715" y="2506930"/>
            <a:ext cx="1500" cy="368400"/>
          </a:xfrm>
          <a:prstGeom prst="straightConnector1">
            <a:avLst/>
          </a:prstGeom>
          <a:noFill/>
          <a:ln cap="flat" cmpd="sng" w="9525">
            <a:solidFill>
              <a:srgbClr val="999999"/>
            </a:solidFill>
            <a:prstDash val="solid"/>
            <a:round/>
            <a:headEnd len="med" w="med" type="triangl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0" name="Shape 5980"/>
        <p:cNvGrpSpPr/>
        <p:nvPr/>
      </p:nvGrpSpPr>
      <p:grpSpPr>
        <a:xfrm>
          <a:off x="0" y="0"/>
          <a:ext cx="0" cy="0"/>
          <a:chOff x="0" y="0"/>
          <a:chExt cx="0" cy="0"/>
        </a:xfrm>
      </p:grpSpPr>
      <p:sp>
        <p:nvSpPr>
          <p:cNvPr id="5981" name="Google Shape;5981;p465"/>
          <p:cNvSpPr/>
          <p:nvPr/>
        </p:nvSpPr>
        <p:spPr>
          <a:xfrm>
            <a:off x="430578" y="1836868"/>
            <a:ext cx="2010300" cy="1671000"/>
          </a:xfrm>
          <a:prstGeom prst="roundRect">
            <a:avLst>
              <a:gd fmla="val 8559" name="adj"/>
            </a:avLst>
          </a:prstGeom>
          <a:solidFill>
            <a:srgbClr val="F3F3F3"/>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Client Node</a:t>
            </a:r>
            <a:endParaRPr sz="1100"/>
          </a:p>
        </p:txBody>
      </p:sp>
      <p:sp>
        <p:nvSpPr>
          <p:cNvPr id="5982" name="Google Shape;5982;p465"/>
          <p:cNvSpPr txBox="1"/>
          <p:nvPr/>
        </p:nvSpPr>
        <p:spPr>
          <a:xfrm>
            <a:off x="525933" y="193130"/>
            <a:ext cx="8229600" cy="759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b="1" lang="en" sz="2200">
                <a:solidFill>
                  <a:srgbClr val="000000"/>
                </a:solidFill>
              </a:rPr>
              <a:t>What happens when you submit a Spark Job</a:t>
            </a:r>
            <a:endParaRPr b="1" sz="2200">
              <a:solidFill>
                <a:srgbClr val="000000"/>
              </a:solidFill>
            </a:endParaRPr>
          </a:p>
        </p:txBody>
      </p:sp>
      <p:grpSp>
        <p:nvGrpSpPr>
          <p:cNvPr id="5983" name="Google Shape;5983;p465"/>
          <p:cNvGrpSpPr/>
          <p:nvPr/>
        </p:nvGrpSpPr>
        <p:grpSpPr>
          <a:xfrm>
            <a:off x="1017776" y="2335100"/>
            <a:ext cx="835899" cy="1043850"/>
            <a:chOff x="2899976" y="2477150"/>
            <a:chExt cx="835899" cy="1043850"/>
          </a:xfrm>
        </p:grpSpPr>
        <p:pic>
          <p:nvPicPr>
            <p:cNvPr id="5984" name="Google Shape;5984;p465"/>
            <p:cNvPicPr preferRelativeResize="0"/>
            <p:nvPr/>
          </p:nvPicPr>
          <p:blipFill>
            <a:blip r:embed="rId3">
              <a:alphaModFix/>
            </a:blip>
            <a:stretch>
              <a:fillRect/>
            </a:stretch>
          </p:blipFill>
          <p:spPr>
            <a:xfrm>
              <a:off x="3108750" y="2477150"/>
              <a:ext cx="418350" cy="485300"/>
            </a:xfrm>
            <a:prstGeom prst="rect">
              <a:avLst/>
            </a:prstGeom>
            <a:noFill/>
            <a:ln>
              <a:noFill/>
            </a:ln>
          </p:spPr>
        </p:pic>
        <p:pic>
          <p:nvPicPr>
            <p:cNvPr id="5985" name="Google Shape;5985;p465"/>
            <p:cNvPicPr preferRelativeResize="0"/>
            <p:nvPr/>
          </p:nvPicPr>
          <p:blipFill>
            <a:blip r:embed="rId4">
              <a:alphaModFix/>
            </a:blip>
            <a:stretch>
              <a:fillRect/>
            </a:stretch>
          </p:blipFill>
          <p:spPr>
            <a:xfrm>
              <a:off x="2899976" y="3085625"/>
              <a:ext cx="835899" cy="435375"/>
            </a:xfrm>
            <a:prstGeom prst="rect">
              <a:avLst/>
            </a:prstGeom>
            <a:noFill/>
            <a:ln>
              <a:noFill/>
            </a:ln>
          </p:spPr>
        </p:pic>
      </p:grpSp>
      <p:sp>
        <p:nvSpPr>
          <p:cNvPr id="5986" name="Google Shape;5986;p465"/>
          <p:cNvSpPr/>
          <p:nvPr/>
        </p:nvSpPr>
        <p:spPr>
          <a:xfrm>
            <a:off x="3541206" y="2259713"/>
            <a:ext cx="1480200" cy="825300"/>
          </a:xfrm>
          <a:prstGeom prst="roundRect">
            <a:avLst>
              <a:gd fmla="val 9277" name="adj"/>
            </a:avLst>
          </a:prstGeom>
          <a:solidFill>
            <a:srgbClr val="F2F2F2"/>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Resource Manager</a:t>
            </a:r>
            <a:endParaRPr sz="1100"/>
          </a:p>
          <a:p>
            <a:pPr indent="0" lvl="0" marL="0" marR="0" rtl="0" algn="ctr">
              <a:spcBef>
                <a:spcPts val="0"/>
              </a:spcBef>
              <a:spcAft>
                <a:spcPts val="0"/>
              </a:spcAft>
              <a:buNone/>
            </a:pPr>
            <a:r>
              <a:rPr b="1" lang="en" sz="1400">
                <a:solidFill>
                  <a:srgbClr val="595959"/>
                </a:solidFill>
                <a:latin typeface="Arial"/>
                <a:ea typeface="Arial"/>
                <a:cs typeface="Arial"/>
                <a:sym typeface="Arial"/>
              </a:rPr>
              <a:t>(YARN)</a:t>
            </a:r>
            <a:endParaRPr sz="1100"/>
          </a:p>
        </p:txBody>
      </p:sp>
      <p:sp>
        <p:nvSpPr>
          <p:cNvPr id="5987" name="Google Shape;5987;p465"/>
          <p:cNvSpPr/>
          <p:nvPr/>
        </p:nvSpPr>
        <p:spPr>
          <a:xfrm>
            <a:off x="3204475" y="3052875"/>
            <a:ext cx="2567700" cy="117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0000"/>
                </a:solidFill>
                <a:latin typeface="Arial"/>
                <a:ea typeface="Arial"/>
                <a:cs typeface="Arial"/>
                <a:sym typeface="Arial"/>
              </a:rPr>
              <a:t>Master:</a:t>
            </a:r>
            <a:endParaRPr sz="1100"/>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Yarn</a:t>
            </a:r>
            <a:endParaRPr b="1" sz="1400">
              <a:solidFill>
                <a:srgbClr val="000000"/>
              </a:solidFill>
              <a:latin typeface="Arial"/>
              <a:ea typeface="Arial"/>
              <a:cs typeface="Arial"/>
              <a:sym typeface="Arial"/>
            </a:endParaRPr>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Local[*]</a:t>
            </a:r>
            <a:endParaRPr sz="1100"/>
          </a:p>
          <a:p>
            <a:pPr indent="-215900" lvl="0" marL="215900" marR="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Standalone: spark://host:port</a:t>
            </a:r>
            <a:endParaRPr sz="1400">
              <a:solidFill>
                <a:srgbClr val="000000"/>
              </a:solidFill>
              <a:latin typeface="Arial"/>
              <a:ea typeface="Arial"/>
              <a:cs typeface="Arial"/>
              <a:sym typeface="Arial"/>
            </a:endParaRPr>
          </a:p>
        </p:txBody>
      </p:sp>
      <p:cxnSp>
        <p:nvCxnSpPr>
          <p:cNvPr id="5988" name="Google Shape;5988;p465"/>
          <p:cNvCxnSpPr>
            <a:endCxn id="5986" idx="1"/>
          </p:cNvCxnSpPr>
          <p:nvPr/>
        </p:nvCxnSpPr>
        <p:spPr>
          <a:xfrm>
            <a:off x="2440806" y="2672363"/>
            <a:ext cx="1100400" cy="0"/>
          </a:xfrm>
          <a:prstGeom prst="straightConnector1">
            <a:avLst/>
          </a:prstGeom>
          <a:noFill/>
          <a:ln cap="flat" cmpd="sng" w="9525">
            <a:solidFill>
              <a:srgbClr val="999999"/>
            </a:solidFill>
            <a:prstDash val="solid"/>
            <a:round/>
            <a:headEnd len="med" w="med" type="none"/>
            <a:tailEnd len="med" w="med" type="triangle"/>
          </a:ln>
        </p:spPr>
      </p:cxnSp>
      <p:grpSp>
        <p:nvGrpSpPr>
          <p:cNvPr id="5989" name="Google Shape;5989;p465"/>
          <p:cNvGrpSpPr/>
          <p:nvPr/>
        </p:nvGrpSpPr>
        <p:grpSpPr>
          <a:xfrm>
            <a:off x="6335597" y="2875330"/>
            <a:ext cx="2010236" cy="1670850"/>
            <a:chOff x="7594984" y="4106488"/>
            <a:chExt cx="2679600" cy="2227800"/>
          </a:xfrm>
        </p:grpSpPr>
        <p:sp>
          <p:nvSpPr>
            <p:cNvPr id="5990" name="Google Shape;5990;p465"/>
            <p:cNvSpPr/>
            <p:nvPr/>
          </p:nvSpPr>
          <p:spPr>
            <a:xfrm>
              <a:off x="7594984" y="4106488"/>
              <a:ext cx="2679600" cy="2227800"/>
            </a:xfrm>
            <a:prstGeom prst="roundRect">
              <a:avLst>
                <a:gd fmla="val 4745" name="adj"/>
              </a:avLst>
            </a:prstGeom>
            <a:solidFill>
              <a:srgbClr val="B0E1F5"/>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Worker Node</a:t>
              </a:r>
              <a:endParaRPr sz="1100"/>
            </a:p>
          </p:txBody>
        </p:sp>
        <p:grpSp>
          <p:nvGrpSpPr>
            <p:cNvPr id="5991" name="Google Shape;5991;p465"/>
            <p:cNvGrpSpPr/>
            <p:nvPr/>
          </p:nvGrpSpPr>
          <p:grpSpPr>
            <a:xfrm>
              <a:off x="7827737" y="4621552"/>
              <a:ext cx="2202988" cy="1520104"/>
              <a:chOff x="4904548" y="2719321"/>
              <a:chExt cx="2202988" cy="1520104"/>
            </a:xfrm>
          </p:grpSpPr>
          <p:sp>
            <p:nvSpPr>
              <p:cNvPr id="5992" name="Google Shape;5992;p465"/>
              <p:cNvSpPr/>
              <p:nvPr/>
            </p:nvSpPr>
            <p:spPr>
              <a:xfrm>
                <a:off x="4904548" y="2759825"/>
                <a:ext cx="2202900" cy="1479600"/>
              </a:xfrm>
              <a:prstGeom prst="roundRect">
                <a:avLst>
                  <a:gd fmla="val 4745" name="adj"/>
                </a:avLst>
              </a:prstGeom>
              <a:solidFill>
                <a:srgbClr val="F2F2F2"/>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1400">
                    <a:solidFill>
                      <a:srgbClr val="595959"/>
                    </a:solidFill>
                    <a:latin typeface="Arial"/>
                    <a:ea typeface="Arial"/>
                    <a:cs typeface="Arial"/>
                    <a:sym typeface="Arial"/>
                  </a:rPr>
                  <a:t>Executor</a:t>
                </a:r>
                <a:endParaRPr sz="1400">
                  <a:solidFill>
                    <a:srgbClr val="595959"/>
                  </a:solidFill>
                  <a:latin typeface="Arial"/>
                  <a:ea typeface="Arial"/>
                  <a:cs typeface="Arial"/>
                  <a:sym typeface="Arial"/>
                </a:endParaRPr>
              </a:p>
            </p:txBody>
          </p:sp>
          <p:sp>
            <p:nvSpPr>
              <p:cNvPr id="5993" name="Google Shape;5993;p465"/>
              <p:cNvSpPr/>
              <p:nvPr/>
            </p:nvSpPr>
            <p:spPr>
              <a:xfrm>
                <a:off x="6121686" y="3487426"/>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sp>
            <p:nvSpPr>
              <p:cNvPr id="5994" name="Google Shape;5994;p465"/>
              <p:cNvSpPr/>
              <p:nvPr/>
            </p:nvSpPr>
            <p:spPr>
              <a:xfrm>
                <a:off x="6088436" y="2719321"/>
                <a:ext cx="1019100" cy="618000"/>
              </a:xfrm>
              <a:prstGeom prst="roundRect">
                <a:avLst>
                  <a:gd fmla="val 10587" name="adj"/>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Cache</a:t>
                </a:r>
                <a:endParaRPr sz="1400">
                  <a:solidFill>
                    <a:srgbClr val="595959"/>
                  </a:solidFill>
                  <a:latin typeface="Arial"/>
                  <a:ea typeface="Arial"/>
                  <a:cs typeface="Arial"/>
                  <a:sym typeface="Arial"/>
                </a:endParaRPr>
              </a:p>
            </p:txBody>
          </p:sp>
          <p:sp>
            <p:nvSpPr>
              <p:cNvPr id="5995" name="Google Shape;5995;p465"/>
              <p:cNvSpPr/>
              <p:nvPr/>
            </p:nvSpPr>
            <p:spPr>
              <a:xfrm>
                <a:off x="5183098" y="3487425"/>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grpSp>
      </p:grpSp>
      <p:grpSp>
        <p:nvGrpSpPr>
          <p:cNvPr id="5996" name="Google Shape;5996;p465"/>
          <p:cNvGrpSpPr/>
          <p:nvPr/>
        </p:nvGrpSpPr>
        <p:grpSpPr>
          <a:xfrm>
            <a:off x="6337141" y="835978"/>
            <a:ext cx="2010236" cy="1670850"/>
            <a:chOff x="7597043" y="1387351"/>
            <a:chExt cx="2679600" cy="2227800"/>
          </a:xfrm>
        </p:grpSpPr>
        <p:sp>
          <p:nvSpPr>
            <p:cNvPr id="5997" name="Google Shape;5997;p465"/>
            <p:cNvSpPr/>
            <p:nvPr/>
          </p:nvSpPr>
          <p:spPr>
            <a:xfrm>
              <a:off x="7597043" y="1387351"/>
              <a:ext cx="2679600" cy="2227800"/>
            </a:xfrm>
            <a:prstGeom prst="roundRect">
              <a:avLst>
                <a:gd fmla="val 4745" name="adj"/>
              </a:avLst>
            </a:prstGeom>
            <a:solidFill>
              <a:srgbClr val="B0E1F5"/>
            </a:solidFill>
            <a:ln>
              <a:noFill/>
            </a:ln>
          </p:spPr>
          <p:txBody>
            <a:bodyPr anchorCtr="0" anchor="t" bIns="68575" lIns="68575" spcFirstLastPara="1" rIns="68575" wrap="square" tIns="68575">
              <a:noAutofit/>
            </a:bodyPr>
            <a:lstStyle/>
            <a:p>
              <a:pPr indent="0" lvl="0" marL="0" marR="0" rtl="0" algn="ctr">
                <a:spcBef>
                  <a:spcPts val="0"/>
                </a:spcBef>
                <a:spcAft>
                  <a:spcPts val="0"/>
                </a:spcAft>
                <a:buNone/>
              </a:pPr>
              <a:r>
                <a:rPr b="1" lang="en" sz="1400">
                  <a:solidFill>
                    <a:srgbClr val="595959"/>
                  </a:solidFill>
                  <a:latin typeface="Arial"/>
                  <a:ea typeface="Arial"/>
                  <a:cs typeface="Arial"/>
                  <a:sym typeface="Arial"/>
                </a:rPr>
                <a:t>Worker Node</a:t>
              </a:r>
              <a:endParaRPr sz="1100"/>
            </a:p>
          </p:txBody>
        </p:sp>
        <p:grpSp>
          <p:nvGrpSpPr>
            <p:cNvPr id="5998" name="Google Shape;5998;p465"/>
            <p:cNvGrpSpPr/>
            <p:nvPr/>
          </p:nvGrpSpPr>
          <p:grpSpPr>
            <a:xfrm>
              <a:off x="7829796" y="1894523"/>
              <a:ext cx="2202988" cy="1527996"/>
              <a:chOff x="4904548" y="2711429"/>
              <a:chExt cx="2202988" cy="1527996"/>
            </a:xfrm>
          </p:grpSpPr>
          <p:sp>
            <p:nvSpPr>
              <p:cNvPr id="5999" name="Google Shape;5999;p465"/>
              <p:cNvSpPr/>
              <p:nvPr/>
            </p:nvSpPr>
            <p:spPr>
              <a:xfrm>
                <a:off x="4904548" y="2759825"/>
                <a:ext cx="2202900" cy="1479600"/>
              </a:xfrm>
              <a:prstGeom prst="roundRect">
                <a:avLst>
                  <a:gd fmla="val 4745" name="adj"/>
                </a:avLst>
              </a:prstGeom>
              <a:solidFill>
                <a:srgbClr val="F2F2F2"/>
              </a:solidFill>
              <a:ln>
                <a:noFill/>
              </a:ln>
            </p:spPr>
            <p:txBody>
              <a:bodyPr anchorCtr="0" anchor="t" bIns="68575" lIns="68575" spcFirstLastPara="1" rIns="68575" wrap="square" tIns="68575">
                <a:noAutofit/>
              </a:bodyPr>
              <a:lstStyle/>
              <a:p>
                <a:pPr indent="0" lvl="0" marL="0" marR="0" rtl="0" algn="l">
                  <a:spcBef>
                    <a:spcPts val="0"/>
                  </a:spcBef>
                  <a:spcAft>
                    <a:spcPts val="0"/>
                  </a:spcAft>
                  <a:buNone/>
                </a:pPr>
                <a:r>
                  <a:rPr lang="en" sz="1400">
                    <a:solidFill>
                      <a:srgbClr val="595959"/>
                    </a:solidFill>
                    <a:latin typeface="Arial"/>
                    <a:ea typeface="Arial"/>
                    <a:cs typeface="Arial"/>
                    <a:sym typeface="Arial"/>
                  </a:rPr>
                  <a:t>Executor</a:t>
                </a:r>
                <a:endParaRPr sz="1400">
                  <a:solidFill>
                    <a:srgbClr val="595959"/>
                  </a:solidFill>
                  <a:latin typeface="Arial"/>
                  <a:ea typeface="Arial"/>
                  <a:cs typeface="Arial"/>
                  <a:sym typeface="Arial"/>
                </a:endParaRPr>
              </a:p>
            </p:txBody>
          </p:sp>
          <p:sp>
            <p:nvSpPr>
              <p:cNvPr id="6000" name="Google Shape;6000;p465"/>
              <p:cNvSpPr/>
              <p:nvPr/>
            </p:nvSpPr>
            <p:spPr>
              <a:xfrm>
                <a:off x="6121686" y="3487426"/>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sp>
            <p:nvSpPr>
              <p:cNvPr id="6001" name="Google Shape;6001;p465"/>
              <p:cNvSpPr/>
              <p:nvPr/>
            </p:nvSpPr>
            <p:spPr>
              <a:xfrm>
                <a:off x="6088436" y="2711429"/>
                <a:ext cx="1019100" cy="618000"/>
              </a:xfrm>
              <a:prstGeom prst="roundRect">
                <a:avLst>
                  <a:gd fmla="val 10587" name="adj"/>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Cache</a:t>
                </a:r>
                <a:endParaRPr sz="1400">
                  <a:solidFill>
                    <a:srgbClr val="595959"/>
                  </a:solidFill>
                  <a:latin typeface="Arial"/>
                  <a:ea typeface="Arial"/>
                  <a:cs typeface="Arial"/>
                  <a:sym typeface="Arial"/>
                </a:endParaRPr>
              </a:p>
            </p:txBody>
          </p:sp>
          <p:sp>
            <p:nvSpPr>
              <p:cNvPr id="6002" name="Google Shape;6002;p465"/>
              <p:cNvSpPr/>
              <p:nvPr/>
            </p:nvSpPr>
            <p:spPr>
              <a:xfrm>
                <a:off x="5183098" y="3487425"/>
                <a:ext cx="806400" cy="569100"/>
              </a:xfrm>
              <a:prstGeom prst="roundRect">
                <a:avLst>
                  <a:gd fmla="val 16429" name="adj"/>
                </a:avLst>
              </a:prstGeom>
              <a:solidFill>
                <a:srgbClr val="F2F2F2"/>
              </a:solidFill>
              <a:ln>
                <a:noFill/>
              </a:ln>
            </p:spPr>
            <p:txBody>
              <a:bodyPr anchorCtr="0" anchor="ctr" bIns="68575" lIns="68575" spcFirstLastPara="1" rIns="68575" wrap="square" tIns="68575">
                <a:noAutofit/>
              </a:bodyPr>
              <a:lstStyle/>
              <a:p>
                <a:pPr indent="0" lvl="0" marL="0" marR="0" rtl="0" algn="ctr">
                  <a:spcBef>
                    <a:spcPts val="0"/>
                  </a:spcBef>
                  <a:spcAft>
                    <a:spcPts val="0"/>
                  </a:spcAft>
                  <a:buNone/>
                </a:pPr>
                <a:r>
                  <a:rPr lang="en" sz="1400">
                    <a:solidFill>
                      <a:srgbClr val="595959"/>
                    </a:solidFill>
                    <a:latin typeface="Arial"/>
                    <a:ea typeface="Arial"/>
                    <a:cs typeface="Arial"/>
                    <a:sym typeface="Arial"/>
                  </a:rPr>
                  <a:t>Task</a:t>
                </a:r>
                <a:endParaRPr sz="1100"/>
              </a:p>
            </p:txBody>
          </p:sp>
        </p:grpSp>
      </p:grpSp>
      <p:cxnSp>
        <p:nvCxnSpPr>
          <p:cNvPr id="6003" name="Google Shape;6003;p465"/>
          <p:cNvCxnSpPr>
            <a:stCxn id="5986" idx="2"/>
            <a:endCxn id="5990" idx="1"/>
          </p:cNvCxnSpPr>
          <p:nvPr/>
        </p:nvCxnSpPr>
        <p:spPr>
          <a:xfrm flipH="1" rot="-5400000">
            <a:off x="4995606" y="2370713"/>
            <a:ext cx="625800" cy="2054400"/>
          </a:xfrm>
          <a:prstGeom prst="bentConnector2">
            <a:avLst/>
          </a:prstGeom>
          <a:noFill/>
          <a:ln cap="flat" cmpd="sng" w="9525">
            <a:solidFill>
              <a:srgbClr val="999999"/>
            </a:solidFill>
            <a:prstDash val="solid"/>
            <a:round/>
            <a:headEnd len="med" w="med" type="triangle"/>
            <a:tailEnd len="med" w="med" type="triangle"/>
          </a:ln>
        </p:spPr>
      </p:cxnSp>
      <p:cxnSp>
        <p:nvCxnSpPr>
          <p:cNvPr id="6004" name="Google Shape;6004;p465"/>
          <p:cNvCxnSpPr>
            <a:stCxn id="5986" idx="0"/>
            <a:endCxn id="5997" idx="1"/>
          </p:cNvCxnSpPr>
          <p:nvPr/>
        </p:nvCxnSpPr>
        <p:spPr>
          <a:xfrm rot="-5400000">
            <a:off x="5015106" y="937613"/>
            <a:ext cx="588300" cy="2055900"/>
          </a:xfrm>
          <a:prstGeom prst="bentConnector2">
            <a:avLst/>
          </a:prstGeom>
          <a:noFill/>
          <a:ln cap="flat" cmpd="sng" w="9525">
            <a:solidFill>
              <a:srgbClr val="999999"/>
            </a:solidFill>
            <a:prstDash val="solid"/>
            <a:round/>
            <a:headEnd len="med" w="med" type="triangle"/>
            <a:tailEnd len="med" w="med" type="triangle"/>
          </a:ln>
        </p:spPr>
      </p:cxnSp>
      <p:cxnSp>
        <p:nvCxnSpPr>
          <p:cNvPr id="6005" name="Google Shape;6005;p465"/>
          <p:cNvCxnSpPr>
            <a:stCxn id="5990" idx="0"/>
            <a:endCxn id="5997" idx="2"/>
          </p:cNvCxnSpPr>
          <p:nvPr/>
        </p:nvCxnSpPr>
        <p:spPr>
          <a:xfrm flipH="1" rot="10800000">
            <a:off x="7340715" y="2506930"/>
            <a:ext cx="1500" cy="368400"/>
          </a:xfrm>
          <a:prstGeom prst="straightConnector1">
            <a:avLst/>
          </a:prstGeom>
          <a:noFill/>
          <a:ln cap="flat" cmpd="sng" w="9525">
            <a:solidFill>
              <a:srgbClr val="999999"/>
            </a:solidFill>
            <a:prstDash val="solid"/>
            <a:round/>
            <a:headEnd len="med" w="med" type="triangle"/>
            <a:tailEnd len="med" w="med" type="triangle"/>
          </a:ln>
        </p:spPr>
      </p:cxnSp>
      <p:pic>
        <p:nvPicPr>
          <p:cNvPr id="6006" name="Google Shape;6006;p465"/>
          <p:cNvPicPr preferRelativeResize="0"/>
          <p:nvPr/>
        </p:nvPicPr>
        <p:blipFill>
          <a:blip r:embed="rId5">
            <a:alphaModFix/>
          </a:blip>
          <a:stretch>
            <a:fillRect/>
          </a:stretch>
        </p:blipFill>
        <p:spPr>
          <a:xfrm>
            <a:off x="2414588" y="1885950"/>
            <a:ext cx="4619625" cy="167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0" name="Shape 6010"/>
        <p:cNvGrpSpPr/>
        <p:nvPr/>
      </p:nvGrpSpPr>
      <p:grpSpPr>
        <a:xfrm>
          <a:off x="0" y="0"/>
          <a:ext cx="0" cy="0"/>
          <a:chOff x="0" y="0"/>
          <a:chExt cx="0" cy="0"/>
        </a:xfrm>
      </p:grpSpPr>
      <p:sp>
        <p:nvSpPr>
          <p:cNvPr id="6011" name="Google Shape;6011;p466"/>
          <p:cNvSpPr/>
          <p:nvPr/>
        </p:nvSpPr>
        <p:spPr>
          <a:xfrm>
            <a:off x="1533150" y="261450"/>
            <a:ext cx="6224400" cy="42714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12" name="Google Shape;6012;p466"/>
          <p:cNvPicPr preferRelativeResize="0"/>
          <p:nvPr/>
        </p:nvPicPr>
        <p:blipFill>
          <a:blip r:embed="rId3">
            <a:alphaModFix/>
          </a:blip>
          <a:stretch>
            <a:fillRect/>
          </a:stretch>
        </p:blipFill>
        <p:spPr>
          <a:xfrm>
            <a:off x="1602100" y="381346"/>
            <a:ext cx="1015999" cy="163157"/>
          </a:xfrm>
          <a:prstGeom prst="rect">
            <a:avLst/>
          </a:prstGeom>
          <a:noFill/>
          <a:ln>
            <a:noFill/>
          </a:ln>
        </p:spPr>
      </p:pic>
      <p:sp>
        <p:nvSpPr>
          <p:cNvPr id="6013" name="Google Shape;6013;p466"/>
          <p:cNvSpPr/>
          <p:nvPr/>
        </p:nvSpPr>
        <p:spPr>
          <a:xfrm>
            <a:off x="1615325" y="669450"/>
            <a:ext cx="4215000" cy="8304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Train </a:t>
            </a:r>
            <a:endParaRPr sz="750">
              <a:solidFill>
                <a:srgbClr val="9E9E9E"/>
              </a:solidFill>
              <a:latin typeface="Roboto"/>
              <a:ea typeface="Roboto"/>
              <a:cs typeface="Roboto"/>
              <a:sym typeface="Roboto"/>
            </a:endParaRPr>
          </a:p>
        </p:txBody>
      </p:sp>
      <p:grpSp>
        <p:nvGrpSpPr>
          <p:cNvPr id="6014" name="Google Shape;6014;p466"/>
          <p:cNvGrpSpPr/>
          <p:nvPr/>
        </p:nvGrpSpPr>
        <p:grpSpPr>
          <a:xfrm>
            <a:off x="1737600" y="947275"/>
            <a:ext cx="1607700" cy="455400"/>
            <a:chOff x="952500" y="1449600"/>
            <a:chExt cx="1607700" cy="455400"/>
          </a:xfrm>
        </p:grpSpPr>
        <p:sp>
          <p:nvSpPr>
            <p:cNvPr id="6015" name="Google Shape;6015;p466"/>
            <p:cNvSpPr/>
            <p:nvPr/>
          </p:nvSpPr>
          <p:spPr>
            <a:xfrm>
              <a:off x="952500" y="1449600"/>
              <a:ext cx="16077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Analytics platform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BigQuery</a:t>
              </a:r>
              <a:endParaRPr sz="700">
                <a:solidFill>
                  <a:srgbClr val="757575"/>
                </a:solidFill>
                <a:latin typeface="Roboto"/>
                <a:ea typeface="Roboto"/>
                <a:cs typeface="Roboto"/>
                <a:sym typeface="Roboto"/>
              </a:endParaRPr>
            </a:p>
          </p:txBody>
        </p:sp>
        <p:pic>
          <p:nvPicPr>
            <p:cNvPr id="6016" name="Google Shape;6016;p466"/>
            <p:cNvPicPr preferRelativeResize="0"/>
            <p:nvPr/>
          </p:nvPicPr>
          <p:blipFill>
            <a:blip r:embed="rId4">
              <a:alphaModFix/>
            </a:blip>
            <a:stretch>
              <a:fillRect/>
            </a:stretch>
          </p:blipFill>
          <p:spPr>
            <a:xfrm>
              <a:off x="1045600" y="1550300"/>
              <a:ext cx="254001" cy="254001"/>
            </a:xfrm>
            <a:prstGeom prst="rect">
              <a:avLst/>
            </a:prstGeom>
            <a:noFill/>
            <a:ln>
              <a:noFill/>
            </a:ln>
          </p:spPr>
        </p:pic>
      </p:grpSp>
      <p:grpSp>
        <p:nvGrpSpPr>
          <p:cNvPr id="6017" name="Google Shape;6017;p466"/>
          <p:cNvGrpSpPr/>
          <p:nvPr/>
        </p:nvGrpSpPr>
        <p:grpSpPr>
          <a:xfrm>
            <a:off x="3513800" y="947275"/>
            <a:ext cx="2128200" cy="455400"/>
            <a:chOff x="6099250" y="1449675"/>
            <a:chExt cx="2128200" cy="455400"/>
          </a:xfrm>
        </p:grpSpPr>
        <p:sp>
          <p:nvSpPr>
            <p:cNvPr id="6018" name="Google Shape;6018;p466"/>
            <p:cNvSpPr/>
            <p:nvPr/>
          </p:nvSpPr>
          <p:spPr>
            <a:xfrm>
              <a:off x="6099250" y="1449675"/>
              <a:ext cx="21282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Training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019" name="Google Shape;6019;p466"/>
            <p:cNvPicPr preferRelativeResize="0"/>
            <p:nvPr/>
          </p:nvPicPr>
          <p:blipFill>
            <a:blip r:embed="rId5">
              <a:alphaModFix/>
            </a:blip>
            <a:stretch>
              <a:fillRect/>
            </a:stretch>
          </p:blipFill>
          <p:spPr>
            <a:xfrm>
              <a:off x="6174740" y="1511300"/>
              <a:ext cx="254001" cy="254001"/>
            </a:xfrm>
            <a:prstGeom prst="rect">
              <a:avLst/>
            </a:prstGeom>
            <a:noFill/>
            <a:ln>
              <a:noFill/>
            </a:ln>
          </p:spPr>
        </p:pic>
      </p:grpSp>
      <p:grpSp>
        <p:nvGrpSpPr>
          <p:cNvPr id="6020" name="Google Shape;6020;p466"/>
          <p:cNvGrpSpPr/>
          <p:nvPr/>
        </p:nvGrpSpPr>
        <p:grpSpPr>
          <a:xfrm>
            <a:off x="3992450" y="1652350"/>
            <a:ext cx="1170900" cy="381000"/>
            <a:chOff x="7651750" y="1524000"/>
            <a:chExt cx="1170900" cy="381000"/>
          </a:xfrm>
        </p:grpSpPr>
        <p:sp>
          <p:nvSpPr>
            <p:cNvPr id="6021" name="Google Shape;6021;p466"/>
            <p:cNvSpPr/>
            <p:nvPr/>
          </p:nvSpPr>
          <p:spPr>
            <a:xfrm>
              <a:off x="7651750" y="1524000"/>
              <a:ext cx="11709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Export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022" name="Google Shape;6022;p466"/>
            <p:cNvPicPr preferRelativeResize="0"/>
            <p:nvPr/>
          </p:nvPicPr>
          <p:blipFill>
            <a:blip r:embed="rId6">
              <a:alphaModFix/>
            </a:blip>
            <a:stretch>
              <a:fillRect/>
            </a:stretch>
          </p:blipFill>
          <p:spPr>
            <a:xfrm>
              <a:off x="7715250" y="1587500"/>
              <a:ext cx="254001" cy="254001"/>
            </a:xfrm>
            <a:prstGeom prst="rect">
              <a:avLst/>
            </a:prstGeom>
            <a:noFill/>
            <a:ln>
              <a:noFill/>
            </a:ln>
          </p:spPr>
        </p:pic>
      </p:grpSp>
      <p:sp>
        <p:nvSpPr>
          <p:cNvPr id="6023" name="Google Shape;6023;p466"/>
          <p:cNvSpPr/>
          <p:nvPr/>
        </p:nvSpPr>
        <p:spPr>
          <a:xfrm>
            <a:off x="3430050" y="2098100"/>
            <a:ext cx="4149300" cy="22860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Serving</a:t>
            </a:r>
            <a:endParaRPr sz="750">
              <a:solidFill>
                <a:srgbClr val="9E9E9E"/>
              </a:solidFill>
              <a:latin typeface="Roboto"/>
              <a:ea typeface="Roboto"/>
              <a:cs typeface="Roboto"/>
              <a:sym typeface="Roboto"/>
            </a:endParaRPr>
          </a:p>
        </p:txBody>
      </p:sp>
      <p:grpSp>
        <p:nvGrpSpPr>
          <p:cNvPr id="6024" name="Google Shape;6024;p466"/>
          <p:cNvGrpSpPr/>
          <p:nvPr/>
        </p:nvGrpSpPr>
        <p:grpSpPr>
          <a:xfrm>
            <a:off x="3768200" y="2394225"/>
            <a:ext cx="1619400" cy="381000"/>
            <a:chOff x="1051950" y="2540000"/>
            <a:chExt cx="1619400" cy="381000"/>
          </a:xfrm>
        </p:grpSpPr>
        <p:sp>
          <p:nvSpPr>
            <p:cNvPr id="6025" name="Google Shape;6025;p466"/>
            <p:cNvSpPr/>
            <p:nvPr/>
          </p:nvSpPr>
          <p:spPr>
            <a:xfrm>
              <a:off x="1051950" y="2540000"/>
              <a:ext cx="16194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Serving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026" name="Google Shape;6026;p466"/>
            <p:cNvPicPr preferRelativeResize="0"/>
            <p:nvPr/>
          </p:nvPicPr>
          <p:blipFill>
            <a:blip r:embed="rId5">
              <a:alphaModFix/>
            </a:blip>
            <a:stretch>
              <a:fillRect/>
            </a:stretch>
          </p:blipFill>
          <p:spPr>
            <a:xfrm>
              <a:off x="1130300" y="2603500"/>
              <a:ext cx="254001" cy="254001"/>
            </a:xfrm>
            <a:prstGeom prst="rect">
              <a:avLst/>
            </a:prstGeom>
            <a:noFill/>
            <a:ln>
              <a:noFill/>
            </a:ln>
          </p:spPr>
        </p:pic>
      </p:grpSp>
      <p:grpSp>
        <p:nvGrpSpPr>
          <p:cNvPr id="6027" name="Google Shape;6027;p466"/>
          <p:cNvGrpSpPr/>
          <p:nvPr/>
        </p:nvGrpSpPr>
        <p:grpSpPr>
          <a:xfrm>
            <a:off x="3768219" y="3031888"/>
            <a:ext cx="1619368" cy="381000"/>
            <a:chOff x="1143000" y="3175000"/>
            <a:chExt cx="1389300" cy="381000"/>
          </a:xfrm>
        </p:grpSpPr>
        <p:sp>
          <p:nvSpPr>
            <p:cNvPr id="6028" name="Google Shape;6028;p466"/>
            <p:cNvSpPr/>
            <p:nvPr/>
          </p:nvSpPr>
          <p:spPr>
            <a:xfrm>
              <a:off x="1143000" y="3175000"/>
              <a:ext cx="13893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Prediction Results</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029" name="Google Shape;6029;p466"/>
            <p:cNvPicPr preferRelativeResize="0"/>
            <p:nvPr/>
          </p:nvPicPr>
          <p:blipFill>
            <a:blip r:embed="rId6">
              <a:alphaModFix/>
            </a:blip>
            <a:stretch>
              <a:fillRect/>
            </a:stretch>
          </p:blipFill>
          <p:spPr>
            <a:xfrm>
              <a:off x="1206500" y="3238500"/>
              <a:ext cx="254001" cy="254001"/>
            </a:xfrm>
            <a:prstGeom prst="rect">
              <a:avLst/>
            </a:prstGeom>
            <a:noFill/>
            <a:ln>
              <a:noFill/>
            </a:ln>
          </p:spPr>
        </p:pic>
      </p:grpSp>
      <p:grpSp>
        <p:nvGrpSpPr>
          <p:cNvPr id="6030" name="Google Shape;6030;p466"/>
          <p:cNvGrpSpPr/>
          <p:nvPr/>
        </p:nvGrpSpPr>
        <p:grpSpPr>
          <a:xfrm>
            <a:off x="3768500" y="3669575"/>
            <a:ext cx="1619413" cy="487500"/>
            <a:chOff x="1040681" y="3810025"/>
            <a:chExt cx="1662300" cy="487500"/>
          </a:xfrm>
        </p:grpSpPr>
        <p:sp>
          <p:nvSpPr>
            <p:cNvPr id="6031" name="Google Shape;6031;p466"/>
            <p:cNvSpPr/>
            <p:nvPr/>
          </p:nvSpPr>
          <p:spPr>
            <a:xfrm>
              <a:off x="1040681" y="3810025"/>
              <a:ext cx="1662300" cy="4875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Predictions and model scores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BigQuery</a:t>
              </a:r>
              <a:endParaRPr sz="700">
                <a:solidFill>
                  <a:srgbClr val="757575"/>
                </a:solidFill>
                <a:latin typeface="Roboto"/>
                <a:ea typeface="Roboto"/>
                <a:cs typeface="Roboto"/>
                <a:sym typeface="Roboto"/>
              </a:endParaRPr>
            </a:p>
          </p:txBody>
        </p:sp>
        <p:pic>
          <p:nvPicPr>
            <p:cNvPr id="6032" name="Google Shape;6032;p466"/>
            <p:cNvPicPr preferRelativeResize="0"/>
            <p:nvPr/>
          </p:nvPicPr>
          <p:blipFill>
            <a:blip r:embed="rId4">
              <a:alphaModFix/>
            </a:blip>
            <a:stretch>
              <a:fillRect/>
            </a:stretch>
          </p:blipFill>
          <p:spPr>
            <a:xfrm>
              <a:off x="1128282" y="3873500"/>
              <a:ext cx="254001" cy="254001"/>
            </a:xfrm>
            <a:prstGeom prst="rect">
              <a:avLst/>
            </a:prstGeom>
            <a:noFill/>
            <a:ln>
              <a:noFill/>
            </a:ln>
          </p:spPr>
        </p:pic>
      </p:grpSp>
      <p:cxnSp>
        <p:nvCxnSpPr>
          <p:cNvPr id="6033" name="Google Shape;6033;p466"/>
          <p:cNvCxnSpPr>
            <a:stCxn id="6015" idx="3"/>
            <a:endCxn id="6018" idx="1"/>
          </p:cNvCxnSpPr>
          <p:nvPr/>
        </p:nvCxnSpPr>
        <p:spPr>
          <a:xfrm>
            <a:off x="3345300" y="1174975"/>
            <a:ext cx="168600" cy="600"/>
          </a:xfrm>
          <a:prstGeom prst="bentConnector3">
            <a:avLst>
              <a:gd fmla="val 49970" name="adj1"/>
            </a:avLst>
          </a:prstGeom>
          <a:noFill/>
          <a:ln cap="flat" cmpd="sng" w="9525">
            <a:solidFill>
              <a:srgbClr val="3A7DF0"/>
            </a:solidFill>
            <a:prstDash val="solid"/>
            <a:round/>
            <a:headEnd len="med" w="med" type="none"/>
            <a:tailEnd len="med" w="med" type="triangle"/>
          </a:ln>
        </p:spPr>
      </p:cxnSp>
      <p:cxnSp>
        <p:nvCxnSpPr>
          <p:cNvPr id="6034" name="Google Shape;6034;p466"/>
          <p:cNvCxnSpPr>
            <a:stCxn id="6018" idx="2"/>
            <a:endCxn id="6021" idx="0"/>
          </p:cNvCxnSpPr>
          <p:nvPr/>
        </p:nvCxnSpPr>
        <p:spPr>
          <a:xfrm flipH="1" rot="-5400000">
            <a:off x="4453400" y="1527175"/>
            <a:ext cx="249600" cy="600"/>
          </a:xfrm>
          <a:prstGeom prst="bentConnector3">
            <a:avLst>
              <a:gd fmla="val 50015" name="adj1"/>
            </a:avLst>
          </a:prstGeom>
          <a:noFill/>
          <a:ln cap="flat" cmpd="sng" w="9525">
            <a:solidFill>
              <a:srgbClr val="3A7DF0"/>
            </a:solidFill>
            <a:prstDash val="solid"/>
            <a:round/>
            <a:headEnd len="med" w="med" type="none"/>
            <a:tailEnd len="med" w="med" type="triangle"/>
          </a:ln>
        </p:spPr>
      </p:cxnSp>
      <p:cxnSp>
        <p:nvCxnSpPr>
          <p:cNvPr id="6035" name="Google Shape;6035;p466"/>
          <p:cNvCxnSpPr>
            <a:stCxn id="6021" idx="2"/>
            <a:endCxn id="6025" idx="0"/>
          </p:cNvCxnSpPr>
          <p:nvPr/>
        </p:nvCxnSpPr>
        <p:spPr>
          <a:xfrm flipH="1" rot="-5400000">
            <a:off x="4397750" y="2213500"/>
            <a:ext cx="360900" cy="600"/>
          </a:xfrm>
          <a:prstGeom prst="bentConnector3">
            <a:avLst>
              <a:gd fmla="val 49997" name="adj1"/>
            </a:avLst>
          </a:prstGeom>
          <a:noFill/>
          <a:ln cap="flat" cmpd="sng" w="9525">
            <a:solidFill>
              <a:srgbClr val="3A7DF0"/>
            </a:solidFill>
            <a:prstDash val="solid"/>
            <a:round/>
            <a:headEnd len="med" w="med" type="none"/>
            <a:tailEnd len="med" w="med" type="triangle"/>
          </a:ln>
        </p:spPr>
      </p:cxnSp>
      <p:pic>
        <p:nvPicPr>
          <p:cNvPr descr="sci-kit-learn.png" id="6036" name="Google Shape;6036;p466"/>
          <p:cNvPicPr preferRelativeResize="0"/>
          <p:nvPr/>
        </p:nvPicPr>
        <p:blipFill>
          <a:blip r:embed="rId7">
            <a:alphaModFix/>
          </a:blip>
          <a:stretch>
            <a:fillRect/>
          </a:stretch>
        </p:blipFill>
        <p:spPr>
          <a:xfrm>
            <a:off x="5206044" y="1066066"/>
            <a:ext cx="370680" cy="370684"/>
          </a:xfrm>
          <a:prstGeom prst="rect">
            <a:avLst/>
          </a:prstGeom>
          <a:noFill/>
          <a:ln>
            <a:noFill/>
          </a:ln>
        </p:spPr>
      </p:pic>
      <p:grpSp>
        <p:nvGrpSpPr>
          <p:cNvPr id="6037" name="Google Shape;6037;p466"/>
          <p:cNvGrpSpPr/>
          <p:nvPr/>
        </p:nvGrpSpPr>
        <p:grpSpPr>
          <a:xfrm>
            <a:off x="5830300" y="2394225"/>
            <a:ext cx="1607700" cy="381000"/>
            <a:chOff x="5541675" y="2730500"/>
            <a:chExt cx="1607700" cy="381000"/>
          </a:xfrm>
        </p:grpSpPr>
        <p:sp>
          <p:nvSpPr>
            <p:cNvPr id="6038" name="Google Shape;6038;p466"/>
            <p:cNvSpPr/>
            <p:nvPr/>
          </p:nvSpPr>
          <p:spPr>
            <a:xfrm>
              <a:off x="5541675" y="2730500"/>
              <a:ext cx="16077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Online prediction request</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Functions</a:t>
              </a:r>
              <a:endParaRPr sz="700">
                <a:solidFill>
                  <a:srgbClr val="757575"/>
                </a:solidFill>
                <a:latin typeface="Roboto"/>
                <a:ea typeface="Roboto"/>
                <a:cs typeface="Roboto"/>
                <a:sym typeface="Roboto"/>
              </a:endParaRPr>
            </a:p>
          </p:txBody>
        </p:sp>
        <p:pic>
          <p:nvPicPr>
            <p:cNvPr id="6039" name="Google Shape;6039;p466"/>
            <p:cNvPicPr preferRelativeResize="0"/>
            <p:nvPr/>
          </p:nvPicPr>
          <p:blipFill>
            <a:blip r:embed="rId8">
              <a:alphaModFix/>
            </a:blip>
            <a:stretch>
              <a:fillRect/>
            </a:stretch>
          </p:blipFill>
          <p:spPr>
            <a:xfrm>
              <a:off x="5644435" y="2794300"/>
              <a:ext cx="254001" cy="254001"/>
            </a:xfrm>
            <a:prstGeom prst="rect">
              <a:avLst/>
            </a:prstGeom>
            <a:noFill/>
            <a:ln>
              <a:noFill/>
            </a:ln>
          </p:spPr>
        </p:pic>
      </p:grpSp>
      <p:cxnSp>
        <p:nvCxnSpPr>
          <p:cNvPr id="6040" name="Google Shape;6040;p466"/>
          <p:cNvCxnSpPr>
            <a:stCxn id="6025" idx="2"/>
            <a:endCxn id="6028" idx="0"/>
          </p:cNvCxnSpPr>
          <p:nvPr/>
        </p:nvCxnSpPr>
        <p:spPr>
          <a:xfrm flipH="1" rot="-5400000">
            <a:off x="4449800" y="2903325"/>
            <a:ext cx="256800" cy="600"/>
          </a:xfrm>
          <a:prstGeom prst="bentConnector3">
            <a:avLst>
              <a:gd fmla="val 49973" name="adj1"/>
            </a:avLst>
          </a:prstGeom>
          <a:noFill/>
          <a:ln cap="flat" cmpd="sng" w="9525">
            <a:solidFill>
              <a:srgbClr val="3A7DF0"/>
            </a:solidFill>
            <a:prstDash val="solid"/>
            <a:round/>
            <a:headEnd len="med" w="med" type="none"/>
            <a:tailEnd len="med" w="med" type="triangle"/>
          </a:ln>
        </p:spPr>
      </p:cxnSp>
      <p:cxnSp>
        <p:nvCxnSpPr>
          <p:cNvPr id="6041" name="Google Shape;6041;p466"/>
          <p:cNvCxnSpPr>
            <a:stCxn id="6028" idx="2"/>
            <a:endCxn id="6031" idx="0"/>
          </p:cNvCxnSpPr>
          <p:nvPr/>
        </p:nvCxnSpPr>
        <p:spPr>
          <a:xfrm flipH="1" rot="-5400000">
            <a:off x="4449803" y="3540988"/>
            <a:ext cx="256800" cy="600"/>
          </a:xfrm>
          <a:prstGeom prst="bentConnector3">
            <a:avLst>
              <a:gd fmla="val 49978" name="adj1"/>
            </a:avLst>
          </a:prstGeom>
          <a:noFill/>
          <a:ln cap="flat" cmpd="sng" w="9525">
            <a:solidFill>
              <a:srgbClr val="3A7DF0"/>
            </a:solidFill>
            <a:prstDash val="solid"/>
            <a:round/>
            <a:headEnd len="med" w="med" type="none"/>
            <a:tailEnd len="med" w="med" type="triangle"/>
          </a:ln>
        </p:spPr>
      </p:cxnSp>
      <p:cxnSp>
        <p:nvCxnSpPr>
          <p:cNvPr id="6042" name="Google Shape;6042;p466"/>
          <p:cNvCxnSpPr>
            <a:stCxn id="6038" idx="1"/>
            <a:endCxn id="6025" idx="3"/>
          </p:cNvCxnSpPr>
          <p:nvPr/>
        </p:nvCxnSpPr>
        <p:spPr>
          <a:xfrm flipH="1">
            <a:off x="5387500" y="2584725"/>
            <a:ext cx="442800" cy="600"/>
          </a:xfrm>
          <a:prstGeom prst="bentConnector3">
            <a:avLst>
              <a:gd fmla="val 49989" name="adj1"/>
            </a:avLst>
          </a:prstGeom>
          <a:noFill/>
          <a:ln cap="flat" cmpd="sng" w="9525">
            <a:solidFill>
              <a:srgbClr val="3A7DF0"/>
            </a:solidFill>
            <a:prstDash val="solid"/>
            <a:round/>
            <a:headEnd len="med" w="med" type="triangle"/>
            <a:tailEnd len="med" w="med" type="triangle"/>
          </a:ln>
        </p:spPr>
      </p:cxnSp>
      <p:sp>
        <p:nvSpPr>
          <p:cNvPr id="6043" name="Google Shape;6043;p466"/>
          <p:cNvSpPr/>
          <p:nvPr/>
        </p:nvSpPr>
        <p:spPr>
          <a:xfrm>
            <a:off x="7923425" y="2220225"/>
            <a:ext cx="1055100" cy="7296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Users, downstream consumer apps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cxnSp>
        <p:nvCxnSpPr>
          <p:cNvPr id="6044" name="Google Shape;6044;p466"/>
          <p:cNvCxnSpPr>
            <a:stCxn id="6043" idx="1"/>
            <a:endCxn id="6038" idx="3"/>
          </p:cNvCxnSpPr>
          <p:nvPr/>
        </p:nvCxnSpPr>
        <p:spPr>
          <a:xfrm flipH="1">
            <a:off x="7438025" y="2585025"/>
            <a:ext cx="485400" cy="600"/>
          </a:xfrm>
          <a:prstGeom prst="bentConnector3">
            <a:avLst>
              <a:gd fmla="val 50003" name="adj1"/>
            </a:avLst>
          </a:prstGeom>
          <a:noFill/>
          <a:ln cap="flat" cmpd="sng" w="9525">
            <a:solidFill>
              <a:srgbClr val="3A7DF0"/>
            </a:solidFill>
            <a:prstDash val="solid"/>
            <a:round/>
            <a:headEnd len="med" w="med" type="triangle"/>
            <a:tailEnd len="med" w="med" type="triangle"/>
          </a:ln>
        </p:spPr>
      </p:cxnSp>
      <p:grpSp>
        <p:nvGrpSpPr>
          <p:cNvPr id="6045" name="Google Shape;6045;p466"/>
          <p:cNvGrpSpPr/>
          <p:nvPr/>
        </p:nvGrpSpPr>
        <p:grpSpPr>
          <a:xfrm>
            <a:off x="7985978" y="2300137"/>
            <a:ext cx="254115" cy="285490"/>
            <a:chOff x="433514" y="2354433"/>
            <a:chExt cx="502800" cy="502800"/>
          </a:xfrm>
        </p:grpSpPr>
        <p:sp>
          <p:nvSpPr>
            <p:cNvPr id="6046" name="Google Shape;6046;p466"/>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047" name="Google Shape;6047;p466"/>
            <p:cNvPicPr preferRelativeResize="0"/>
            <p:nvPr/>
          </p:nvPicPr>
          <p:blipFill rotWithShape="1">
            <a:blip r:embed="rId9">
              <a:alphaModFix/>
            </a:blip>
            <a:srcRect b="0" l="0" r="0" t="0"/>
            <a:stretch/>
          </p:blipFill>
          <p:spPr>
            <a:xfrm>
              <a:off x="470090" y="2391009"/>
              <a:ext cx="429900" cy="429900"/>
            </a:xfrm>
            <a:prstGeom prst="rect">
              <a:avLst/>
            </a:prstGeom>
            <a:noFill/>
            <a:ln>
              <a:noFill/>
            </a:ln>
          </p:spPr>
        </p:pic>
      </p:grpSp>
      <p:cxnSp>
        <p:nvCxnSpPr>
          <p:cNvPr id="6048" name="Google Shape;6048;p466"/>
          <p:cNvCxnSpPr>
            <a:stCxn id="6031" idx="1"/>
            <a:endCxn id="6015" idx="2"/>
          </p:cNvCxnSpPr>
          <p:nvPr/>
        </p:nvCxnSpPr>
        <p:spPr>
          <a:xfrm rot="10800000">
            <a:off x="2541500" y="1402625"/>
            <a:ext cx="1227000" cy="2510700"/>
          </a:xfrm>
          <a:prstGeom prst="bentConnector2">
            <a:avLst/>
          </a:prstGeom>
          <a:noFill/>
          <a:ln cap="flat" cmpd="sng" w="9525">
            <a:solidFill>
              <a:srgbClr val="3A7DF0"/>
            </a:solidFill>
            <a:prstDash val="solid"/>
            <a:round/>
            <a:headEnd len="med" w="med" type="triangle"/>
            <a:tailEnd len="med" w="med" type="triangle"/>
          </a:ln>
        </p:spPr>
      </p:cxnSp>
      <p:grpSp>
        <p:nvGrpSpPr>
          <p:cNvPr id="6049" name="Google Shape;6049;p466"/>
          <p:cNvGrpSpPr/>
          <p:nvPr/>
        </p:nvGrpSpPr>
        <p:grpSpPr>
          <a:xfrm>
            <a:off x="7985978" y="2627806"/>
            <a:ext cx="254115" cy="285490"/>
            <a:chOff x="433514" y="2354433"/>
            <a:chExt cx="502800" cy="502800"/>
          </a:xfrm>
        </p:grpSpPr>
        <p:sp>
          <p:nvSpPr>
            <p:cNvPr id="6050" name="Google Shape;6050;p466"/>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051" name="Google Shape;6051;p466"/>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pic>
        <p:nvPicPr>
          <p:cNvPr id="6052" name="Google Shape;6052;p466"/>
          <p:cNvPicPr preferRelativeResize="0"/>
          <p:nvPr/>
        </p:nvPicPr>
        <p:blipFill>
          <a:blip r:embed="rId11">
            <a:alphaModFix/>
          </a:blip>
          <a:stretch>
            <a:fillRect/>
          </a:stretch>
        </p:blipFill>
        <p:spPr>
          <a:xfrm>
            <a:off x="5004750" y="1134739"/>
            <a:ext cx="201300" cy="233337"/>
          </a:xfrm>
          <a:prstGeom prst="rect">
            <a:avLst/>
          </a:prstGeom>
          <a:noFill/>
          <a:ln>
            <a:noFill/>
          </a:ln>
        </p:spPr>
      </p:pic>
      <p:sp>
        <p:nvSpPr>
          <p:cNvPr id="6053" name="Google Shape;6053;p466"/>
          <p:cNvSpPr/>
          <p:nvPr/>
        </p:nvSpPr>
        <p:spPr>
          <a:xfrm>
            <a:off x="153000" y="896425"/>
            <a:ext cx="1170900" cy="5577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Data warehouse</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grpSp>
        <p:nvGrpSpPr>
          <p:cNvPr id="6054" name="Google Shape;6054;p466"/>
          <p:cNvGrpSpPr/>
          <p:nvPr/>
        </p:nvGrpSpPr>
        <p:grpSpPr>
          <a:xfrm>
            <a:off x="209903" y="978956"/>
            <a:ext cx="254115" cy="285490"/>
            <a:chOff x="433514" y="2354433"/>
            <a:chExt cx="502800" cy="502800"/>
          </a:xfrm>
        </p:grpSpPr>
        <p:sp>
          <p:nvSpPr>
            <p:cNvPr id="6055" name="Google Shape;6055;p466"/>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056" name="Google Shape;6056;p466"/>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cxnSp>
        <p:nvCxnSpPr>
          <p:cNvPr id="6057" name="Google Shape;6057;p466"/>
          <p:cNvCxnSpPr>
            <a:stCxn id="6015" idx="1"/>
            <a:endCxn id="6053" idx="3"/>
          </p:cNvCxnSpPr>
          <p:nvPr/>
        </p:nvCxnSpPr>
        <p:spPr>
          <a:xfrm flipH="1">
            <a:off x="1323900" y="1174975"/>
            <a:ext cx="413700" cy="600"/>
          </a:xfrm>
          <a:prstGeom prst="bentConnector3">
            <a:avLst>
              <a:gd fmla="val 50000" name="adj1"/>
            </a:avLst>
          </a:prstGeom>
          <a:noFill/>
          <a:ln cap="flat" cmpd="sng" w="9525">
            <a:solidFill>
              <a:srgbClr val="3A7DF0"/>
            </a:solidFill>
            <a:prstDash val="solid"/>
            <a:round/>
            <a:headEnd len="med" w="med" type="triangle"/>
            <a:tailEnd len="med" w="med" type="triangle"/>
          </a:ln>
        </p:spPr>
      </p:cxnSp>
      <p:sp>
        <p:nvSpPr>
          <p:cNvPr id="6058" name="Google Shape;6058;p466"/>
          <p:cNvSpPr txBox="1"/>
          <p:nvPr/>
        </p:nvSpPr>
        <p:spPr>
          <a:xfrm>
            <a:off x="126150" y="46925"/>
            <a:ext cx="82875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C4043"/>
                </a:solidFill>
                <a:latin typeface="Google Sans"/>
                <a:ea typeface="Google Sans"/>
                <a:cs typeface="Google Sans"/>
                <a:sym typeface="Google Sans"/>
              </a:rPr>
              <a:t>Crawl...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2" name="Shape 6062"/>
        <p:cNvGrpSpPr/>
        <p:nvPr/>
      </p:nvGrpSpPr>
      <p:grpSpPr>
        <a:xfrm>
          <a:off x="0" y="0"/>
          <a:ext cx="0" cy="0"/>
          <a:chOff x="0" y="0"/>
          <a:chExt cx="0" cy="0"/>
        </a:xfrm>
      </p:grpSpPr>
      <p:sp>
        <p:nvSpPr>
          <p:cNvPr id="6063" name="Google Shape;6063;p467"/>
          <p:cNvSpPr/>
          <p:nvPr/>
        </p:nvSpPr>
        <p:spPr>
          <a:xfrm>
            <a:off x="1533150" y="62625"/>
            <a:ext cx="6481800" cy="4698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64" name="Google Shape;6064;p467"/>
          <p:cNvPicPr preferRelativeResize="0"/>
          <p:nvPr/>
        </p:nvPicPr>
        <p:blipFill>
          <a:blip r:embed="rId3">
            <a:alphaModFix/>
          </a:blip>
          <a:stretch>
            <a:fillRect/>
          </a:stretch>
        </p:blipFill>
        <p:spPr>
          <a:xfrm>
            <a:off x="1602100" y="152746"/>
            <a:ext cx="1015999" cy="163157"/>
          </a:xfrm>
          <a:prstGeom prst="rect">
            <a:avLst/>
          </a:prstGeom>
          <a:noFill/>
          <a:ln>
            <a:noFill/>
          </a:ln>
        </p:spPr>
      </p:pic>
      <p:sp>
        <p:nvSpPr>
          <p:cNvPr id="6065" name="Google Shape;6065;p467"/>
          <p:cNvSpPr/>
          <p:nvPr/>
        </p:nvSpPr>
        <p:spPr>
          <a:xfrm>
            <a:off x="1615325" y="367500"/>
            <a:ext cx="3772500" cy="17478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Experimentation  </a:t>
            </a:r>
            <a:endParaRPr sz="750">
              <a:solidFill>
                <a:srgbClr val="9E9E9E"/>
              </a:solidFill>
              <a:latin typeface="Roboto"/>
              <a:ea typeface="Roboto"/>
              <a:cs typeface="Roboto"/>
              <a:sym typeface="Roboto"/>
            </a:endParaRPr>
          </a:p>
        </p:txBody>
      </p:sp>
      <p:grpSp>
        <p:nvGrpSpPr>
          <p:cNvPr id="6066" name="Google Shape;6066;p467"/>
          <p:cNvGrpSpPr/>
          <p:nvPr/>
        </p:nvGrpSpPr>
        <p:grpSpPr>
          <a:xfrm>
            <a:off x="1737574" y="1175875"/>
            <a:ext cx="1213903" cy="455400"/>
            <a:chOff x="952507" y="1449600"/>
            <a:chExt cx="1354500" cy="455400"/>
          </a:xfrm>
        </p:grpSpPr>
        <p:sp>
          <p:nvSpPr>
            <p:cNvPr id="6067" name="Google Shape;6067;p467"/>
            <p:cNvSpPr/>
            <p:nvPr/>
          </p:nvSpPr>
          <p:spPr>
            <a:xfrm>
              <a:off x="952507" y="1449600"/>
              <a:ext cx="13545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Analytics platform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BigQuery</a:t>
              </a:r>
              <a:endParaRPr sz="700">
                <a:solidFill>
                  <a:srgbClr val="757575"/>
                </a:solidFill>
                <a:latin typeface="Roboto"/>
                <a:ea typeface="Roboto"/>
                <a:cs typeface="Roboto"/>
                <a:sym typeface="Roboto"/>
              </a:endParaRPr>
            </a:p>
          </p:txBody>
        </p:sp>
        <p:pic>
          <p:nvPicPr>
            <p:cNvPr id="6068" name="Google Shape;6068;p467"/>
            <p:cNvPicPr preferRelativeResize="0"/>
            <p:nvPr/>
          </p:nvPicPr>
          <p:blipFill>
            <a:blip r:embed="rId4">
              <a:alphaModFix/>
            </a:blip>
            <a:stretch>
              <a:fillRect/>
            </a:stretch>
          </p:blipFill>
          <p:spPr>
            <a:xfrm>
              <a:off x="1045600" y="1550300"/>
              <a:ext cx="254001" cy="254001"/>
            </a:xfrm>
            <a:prstGeom prst="rect">
              <a:avLst/>
            </a:prstGeom>
            <a:noFill/>
            <a:ln>
              <a:noFill/>
            </a:ln>
          </p:spPr>
        </p:pic>
      </p:grpSp>
      <p:grpSp>
        <p:nvGrpSpPr>
          <p:cNvPr id="6069" name="Google Shape;6069;p467"/>
          <p:cNvGrpSpPr/>
          <p:nvPr/>
        </p:nvGrpSpPr>
        <p:grpSpPr>
          <a:xfrm>
            <a:off x="3285200" y="718675"/>
            <a:ext cx="1983900" cy="455400"/>
            <a:chOff x="6099250" y="1449675"/>
            <a:chExt cx="1983900" cy="455400"/>
          </a:xfrm>
        </p:grpSpPr>
        <p:sp>
          <p:nvSpPr>
            <p:cNvPr id="6070" name="Google Shape;6070;p467"/>
            <p:cNvSpPr/>
            <p:nvPr/>
          </p:nvSpPr>
          <p:spPr>
            <a:xfrm>
              <a:off x="6099250" y="1449675"/>
              <a:ext cx="19839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Training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071" name="Google Shape;6071;p467"/>
            <p:cNvPicPr preferRelativeResize="0"/>
            <p:nvPr/>
          </p:nvPicPr>
          <p:blipFill>
            <a:blip r:embed="rId5">
              <a:alphaModFix/>
            </a:blip>
            <a:stretch>
              <a:fillRect/>
            </a:stretch>
          </p:blipFill>
          <p:spPr>
            <a:xfrm>
              <a:off x="6181265" y="1550375"/>
              <a:ext cx="254001" cy="254001"/>
            </a:xfrm>
            <a:prstGeom prst="rect">
              <a:avLst/>
            </a:prstGeom>
            <a:noFill/>
            <a:ln>
              <a:noFill/>
            </a:ln>
          </p:spPr>
        </p:pic>
      </p:grpSp>
      <p:grpSp>
        <p:nvGrpSpPr>
          <p:cNvPr id="6072" name="Google Shape;6072;p467"/>
          <p:cNvGrpSpPr/>
          <p:nvPr/>
        </p:nvGrpSpPr>
        <p:grpSpPr>
          <a:xfrm>
            <a:off x="3992450" y="2338150"/>
            <a:ext cx="1170900" cy="381000"/>
            <a:chOff x="7651750" y="1524000"/>
            <a:chExt cx="1170900" cy="381000"/>
          </a:xfrm>
        </p:grpSpPr>
        <p:sp>
          <p:nvSpPr>
            <p:cNvPr id="6073" name="Google Shape;6073;p467"/>
            <p:cNvSpPr/>
            <p:nvPr/>
          </p:nvSpPr>
          <p:spPr>
            <a:xfrm>
              <a:off x="7651750" y="1524000"/>
              <a:ext cx="11709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repo</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074" name="Google Shape;6074;p467"/>
            <p:cNvPicPr preferRelativeResize="0"/>
            <p:nvPr/>
          </p:nvPicPr>
          <p:blipFill>
            <a:blip r:embed="rId6">
              <a:alphaModFix/>
            </a:blip>
            <a:stretch>
              <a:fillRect/>
            </a:stretch>
          </p:blipFill>
          <p:spPr>
            <a:xfrm>
              <a:off x="7715250" y="1587500"/>
              <a:ext cx="254001" cy="254001"/>
            </a:xfrm>
            <a:prstGeom prst="rect">
              <a:avLst/>
            </a:prstGeom>
            <a:noFill/>
            <a:ln>
              <a:noFill/>
            </a:ln>
          </p:spPr>
        </p:pic>
      </p:grpSp>
      <p:sp>
        <p:nvSpPr>
          <p:cNvPr id="6075" name="Google Shape;6075;p467"/>
          <p:cNvSpPr/>
          <p:nvPr/>
        </p:nvSpPr>
        <p:spPr>
          <a:xfrm>
            <a:off x="3430050" y="2797425"/>
            <a:ext cx="4149300" cy="18915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Serving</a:t>
            </a:r>
            <a:endParaRPr sz="750">
              <a:solidFill>
                <a:srgbClr val="9E9E9E"/>
              </a:solidFill>
              <a:latin typeface="Roboto"/>
              <a:ea typeface="Roboto"/>
              <a:cs typeface="Roboto"/>
              <a:sym typeface="Roboto"/>
            </a:endParaRPr>
          </a:p>
        </p:txBody>
      </p:sp>
      <p:grpSp>
        <p:nvGrpSpPr>
          <p:cNvPr id="6076" name="Google Shape;6076;p467"/>
          <p:cNvGrpSpPr/>
          <p:nvPr/>
        </p:nvGrpSpPr>
        <p:grpSpPr>
          <a:xfrm>
            <a:off x="3768200" y="3080025"/>
            <a:ext cx="1619400" cy="381000"/>
            <a:chOff x="1051950" y="2540000"/>
            <a:chExt cx="1619400" cy="381000"/>
          </a:xfrm>
        </p:grpSpPr>
        <p:sp>
          <p:nvSpPr>
            <p:cNvPr id="6077" name="Google Shape;6077;p467"/>
            <p:cNvSpPr/>
            <p:nvPr/>
          </p:nvSpPr>
          <p:spPr>
            <a:xfrm>
              <a:off x="1051950" y="2540000"/>
              <a:ext cx="16194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Serving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078" name="Google Shape;6078;p467"/>
            <p:cNvPicPr preferRelativeResize="0"/>
            <p:nvPr/>
          </p:nvPicPr>
          <p:blipFill>
            <a:blip r:embed="rId5">
              <a:alphaModFix/>
            </a:blip>
            <a:stretch>
              <a:fillRect/>
            </a:stretch>
          </p:blipFill>
          <p:spPr>
            <a:xfrm>
              <a:off x="1130300" y="2603500"/>
              <a:ext cx="254001" cy="254001"/>
            </a:xfrm>
            <a:prstGeom prst="rect">
              <a:avLst/>
            </a:prstGeom>
            <a:noFill/>
            <a:ln>
              <a:noFill/>
            </a:ln>
          </p:spPr>
        </p:pic>
      </p:grpSp>
      <p:grpSp>
        <p:nvGrpSpPr>
          <p:cNvPr id="6079" name="Google Shape;6079;p467"/>
          <p:cNvGrpSpPr/>
          <p:nvPr/>
        </p:nvGrpSpPr>
        <p:grpSpPr>
          <a:xfrm>
            <a:off x="3768219" y="3603388"/>
            <a:ext cx="1619368" cy="381000"/>
            <a:chOff x="1143000" y="3175000"/>
            <a:chExt cx="1389300" cy="381000"/>
          </a:xfrm>
        </p:grpSpPr>
        <p:sp>
          <p:nvSpPr>
            <p:cNvPr id="6080" name="Google Shape;6080;p467"/>
            <p:cNvSpPr/>
            <p:nvPr/>
          </p:nvSpPr>
          <p:spPr>
            <a:xfrm>
              <a:off x="1143000" y="3175000"/>
              <a:ext cx="13893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Prediction Results</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081" name="Google Shape;6081;p467"/>
            <p:cNvPicPr preferRelativeResize="0"/>
            <p:nvPr/>
          </p:nvPicPr>
          <p:blipFill>
            <a:blip r:embed="rId6">
              <a:alphaModFix/>
            </a:blip>
            <a:stretch>
              <a:fillRect/>
            </a:stretch>
          </p:blipFill>
          <p:spPr>
            <a:xfrm>
              <a:off x="1206500" y="3238500"/>
              <a:ext cx="254001" cy="254001"/>
            </a:xfrm>
            <a:prstGeom prst="rect">
              <a:avLst/>
            </a:prstGeom>
            <a:noFill/>
            <a:ln>
              <a:noFill/>
            </a:ln>
          </p:spPr>
        </p:pic>
      </p:grpSp>
      <p:grpSp>
        <p:nvGrpSpPr>
          <p:cNvPr id="6082" name="Google Shape;6082;p467"/>
          <p:cNvGrpSpPr/>
          <p:nvPr/>
        </p:nvGrpSpPr>
        <p:grpSpPr>
          <a:xfrm>
            <a:off x="3768500" y="4126775"/>
            <a:ext cx="1619413" cy="487500"/>
            <a:chOff x="1040681" y="4038625"/>
            <a:chExt cx="1662300" cy="487500"/>
          </a:xfrm>
        </p:grpSpPr>
        <p:sp>
          <p:nvSpPr>
            <p:cNvPr id="6083" name="Google Shape;6083;p467"/>
            <p:cNvSpPr/>
            <p:nvPr/>
          </p:nvSpPr>
          <p:spPr>
            <a:xfrm>
              <a:off x="1040681" y="4038625"/>
              <a:ext cx="1662300" cy="4875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Predictions and model scores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BigQuery</a:t>
              </a:r>
              <a:endParaRPr sz="700">
                <a:solidFill>
                  <a:srgbClr val="757575"/>
                </a:solidFill>
                <a:latin typeface="Roboto"/>
                <a:ea typeface="Roboto"/>
                <a:cs typeface="Roboto"/>
                <a:sym typeface="Roboto"/>
              </a:endParaRPr>
            </a:p>
          </p:txBody>
        </p:sp>
        <p:pic>
          <p:nvPicPr>
            <p:cNvPr id="6084" name="Google Shape;6084;p467"/>
            <p:cNvPicPr preferRelativeResize="0"/>
            <p:nvPr/>
          </p:nvPicPr>
          <p:blipFill>
            <a:blip r:embed="rId4">
              <a:alphaModFix/>
            </a:blip>
            <a:stretch>
              <a:fillRect/>
            </a:stretch>
          </p:blipFill>
          <p:spPr>
            <a:xfrm>
              <a:off x="1128282" y="4155375"/>
              <a:ext cx="254001" cy="254001"/>
            </a:xfrm>
            <a:prstGeom prst="rect">
              <a:avLst/>
            </a:prstGeom>
            <a:noFill/>
            <a:ln>
              <a:noFill/>
            </a:ln>
          </p:spPr>
        </p:pic>
      </p:grpSp>
      <p:cxnSp>
        <p:nvCxnSpPr>
          <p:cNvPr id="6085" name="Google Shape;6085;p467"/>
          <p:cNvCxnSpPr>
            <a:stCxn id="6067" idx="3"/>
            <a:endCxn id="6070" idx="1"/>
          </p:cNvCxnSpPr>
          <p:nvPr/>
        </p:nvCxnSpPr>
        <p:spPr>
          <a:xfrm flipH="1" rot="10800000">
            <a:off x="2951477" y="946375"/>
            <a:ext cx="333600" cy="457200"/>
          </a:xfrm>
          <a:prstGeom prst="bentConnector3">
            <a:avLst>
              <a:gd fmla="val 50018" name="adj1"/>
            </a:avLst>
          </a:prstGeom>
          <a:noFill/>
          <a:ln cap="flat" cmpd="sng" w="9525">
            <a:solidFill>
              <a:srgbClr val="3A7DF0"/>
            </a:solidFill>
            <a:prstDash val="solid"/>
            <a:round/>
            <a:headEnd len="med" w="med" type="none"/>
            <a:tailEnd len="med" w="med" type="triangle"/>
          </a:ln>
        </p:spPr>
      </p:cxnSp>
      <p:cxnSp>
        <p:nvCxnSpPr>
          <p:cNvPr id="6086" name="Google Shape;6086;p467"/>
          <p:cNvCxnSpPr>
            <a:stCxn id="6073" idx="2"/>
            <a:endCxn id="6077" idx="0"/>
          </p:cNvCxnSpPr>
          <p:nvPr/>
        </p:nvCxnSpPr>
        <p:spPr>
          <a:xfrm flipH="1" rot="-5400000">
            <a:off x="4397750" y="2899300"/>
            <a:ext cx="360900" cy="600"/>
          </a:xfrm>
          <a:prstGeom prst="bentConnector3">
            <a:avLst>
              <a:gd fmla="val 49997" name="adj1"/>
            </a:avLst>
          </a:prstGeom>
          <a:noFill/>
          <a:ln cap="flat" cmpd="sng" w="9525">
            <a:solidFill>
              <a:srgbClr val="3A7DF0"/>
            </a:solidFill>
            <a:prstDash val="solid"/>
            <a:round/>
            <a:headEnd len="med" w="med" type="none"/>
            <a:tailEnd len="med" w="med" type="triangle"/>
          </a:ln>
        </p:spPr>
      </p:cxnSp>
      <p:pic>
        <p:nvPicPr>
          <p:cNvPr descr="sci-kit-learn.png" id="6087" name="Google Shape;6087;p467"/>
          <p:cNvPicPr preferRelativeResize="0"/>
          <p:nvPr/>
        </p:nvPicPr>
        <p:blipFill>
          <a:blip r:embed="rId7">
            <a:alphaModFix/>
          </a:blip>
          <a:stretch>
            <a:fillRect/>
          </a:stretch>
        </p:blipFill>
        <p:spPr>
          <a:xfrm>
            <a:off x="4825044" y="761266"/>
            <a:ext cx="370680" cy="370684"/>
          </a:xfrm>
          <a:prstGeom prst="rect">
            <a:avLst/>
          </a:prstGeom>
          <a:noFill/>
          <a:ln>
            <a:noFill/>
          </a:ln>
        </p:spPr>
      </p:pic>
      <p:grpSp>
        <p:nvGrpSpPr>
          <p:cNvPr id="6088" name="Google Shape;6088;p467"/>
          <p:cNvGrpSpPr/>
          <p:nvPr/>
        </p:nvGrpSpPr>
        <p:grpSpPr>
          <a:xfrm>
            <a:off x="5830300" y="3080025"/>
            <a:ext cx="1607700" cy="381000"/>
            <a:chOff x="5541675" y="2730500"/>
            <a:chExt cx="1607700" cy="381000"/>
          </a:xfrm>
        </p:grpSpPr>
        <p:sp>
          <p:nvSpPr>
            <p:cNvPr id="6089" name="Google Shape;6089;p467"/>
            <p:cNvSpPr/>
            <p:nvPr/>
          </p:nvSpPr>
          <p:spPr>
            <a:xfrm>
              <a:off x="5541675" y="2730500"/>
              <a:ext cx="16077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Online prediction request</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Functions</a:t>
              </a:r>
              <a:endParaRPr sz="700">
                <a:solidFill>
                  <a:srgbClr val="757575"/>
                </a:solidFill>
                <a:latin typeface="Roboto"/>
                <a:ea typeface="Roboto"/>
                <a:cs typeface="Roboto"/>
                <a:sym typeface="Roboto"/>
              </a:endParaRPr>
            </a:p>
          </p:txBody>
        </p:sp>
        <p:pic>
          <p:nvPicPr>
            <p:cNvPr id="6090" name="Google Shape;6090;p467"/>
            <p:cNvPicPr preferRelativeResize="0"/>
            <p:nvPr/>
          </p:nvPicPr>
          <p:blipFill>
            <a:blip r:embed="rId8">
              <a:alphaModFix/>
            </a:blip>
            <a:stretch>
              <a:fillRect/>
            </a:stretch>
          </p:blipFill>
          <p:spPr>
            <a:xfrm>
              <a:off x="5644435" y="2794300"/>
              <a:ext cx="254001" cy="254001"/>
            </a:xfrm>
            <a:prstGeom prst="rect">
              <a:avLst/>
            </a:prstGeom>
            <a:noFill/>
            <a:ln>
              <a:noFill/>
            </a:ln>
          </p:spPr>
        </p:pic>
      </p:grpSp>
      <p:cxnSp>
        <p:nvCxnSpPr>
          <p:cNvPr id="6091" name="Google Shape;6091;p467"/>
          <p:cNvCxnSpPr>
            <a:stCxn id="6077" idx="2"/>
            <a:endCxn id="6080" idx="0"/>
          </p:cNvCxnSpPr>
          <p:nvPr/>
        </p:nvCxnSpPr>
        <p:spPr>
          <a:xfrm flipH="1" rot="-5400000">
            <a:off x="4506950" y="3531975"/>
            <a:ext cx="142500" cy="600"/>
          </a:xfrm>
          <a:prstGeom prst="bentConnector3">
            <a:avLst>
              <a:gd fmla="val 49952" name="adj1"/>
            </a:avLst>
          </a:prstGeom>
          <a:noFill/>
          <a:ln cap="flat" cmpd="sng" w="9525">
            <a:solidFill>
              <a:srgbClr val="3A7DF0"/>
            </a:solidFill>
            <a:prstDash val="solid"/>
            <a:round/>
            <a:headEnd len="med" w="med" type="none"/>
            <a:tailEnd len="med" w="med" type="triangle"/>
          </a:ln>
        </p:spPr>
      </p:cxnSp>
      <p:cxnSp>
        <p:nvCxnSpPr>
          <p:cNvPr id="6092" name="Google Shape;6092;p467"/>
          <p:cNvCxnSpPr>
            <a:stCxn id="6080" idx="2"/>
            <a:endCxn id="6083" idx="0"/>
          </p:cNvCxnSpPr>
          <p:nvPr/>
        </p:nvCxnSpPr>
        <p:spPr>
          <a:xfrm flipH="1" rot="-5400000">
            <a:off x="4506953" y="4055338"/>
            <a:ext cx="142500" cy="600"/>
          </a:xfrm>
          <a:prstGeom prst="bentConnector3">
            <a:avLst>
              <a:gd fmla="val 49961" name="adj1"/>
            </a:avLst>
          </a:prstGeom>
          <a:noFill/>
          <a:ln cap="flat" cmpd="sng" w="9525">
            <a:solidFill>
              <a:srgbClr val="3A7DF0"/>
            </a:solidFill>
            <a:prstDash val="solid"/>
            <a:round/>
            <a:headEnd len="med" w="med" type="none"/>
            <a:tailEnd len="med" w="med" type="triangle"/>
          </a:ln>
        </p:spPr>
      </p:cxnSp>
      <p:cxnSp>
        <p:nvCxnSpPr>
          <p:cNvPr id="6093" name="Google Shape;6093;p467"/>
          <p:cNvCxnSpPr>
            <a:stCxn id="6089" idx="1"/>
            <a:endCxn id="6077" idx="3"/>
          </p:cNvCxnSpPr>
          <p:nvPr/>
        </p:nvCxnSpPr>
        <p:spPr>
          <a:xfrm flipH="1">
            <a:off x="5387500" y="3270525"/>
            <a:ext cx="442800" cy="600"/>
          </a:xfrm>
          <a:prstGeom prst="bentConnector3">
            <a:avLst>
              <a:gd fmla="val 49989" name="adj1"/>
            </a:avLst>
          </a:prstGeom>
          <a:noFill/>
          <a:ln cap="flat" cmpd="sng" w="9525">
            <a:solidFill>
              <a:srgbClr val="3A7DF0"/>
            </a:solidFill>
            <a:prstDash val="solid"/>
            <a:round/>
            <a:headEnd len="med" w="med" type="triangle"/>
            <a:tailEnd len="med" w="med" type="triangle"/>
          </a:ln>
        </p:spPr>
      </p:cxnSp>
      <p:sp>
        <p:nvSpPr>
          <p:cNvPr id="6094" name="Google Shape;6094;p467"/>
          <p:cNvSpPr/>
          <p:nvPr/>
        </p:nvSpPr>
        <p:spPr>
          <a:xfrm>
            <a:off x="8152025" y="2873625"/>
            <a:ext cx="917400" cy="7944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Users, etc..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cxnSp>
        <p:nvCxnSpPr>
          <p:cNvPr id="6095" name="Google Shape;6095;p467"/>
          <p:cNvCxnSpPr>
            <a:stCxn id="6094" idx="1"/>
            <a:endCxn id="6089" idx="3"/>
          </p:cNvCxnSpPr>
          <p:nvPr/>
        </p:nvCxnSpPr>
        <p:spPr>
          <a:xfrm flipH="1">
            <a:off x="7438025" y="3270825"/>
            <a:ext cx="714000" cy="600"/>
          </a:xfrm>
          <a:prstGeom prst="bentConnector3">
            <a:avLst>
              <a:gd fmla="val 50002" name="adj1"/>
            </a:avLst>
          </a:prstGeom>
          <a:noFill/>
          <a:ln cap="flat" cmpd="sng" w="9525">
            <a:solidFill>
              <a:srgbClr val="3A7DF0"/>
            </a:solidFill>
            <a:prstDash val="solid"/>
            <a:round/>
            <a:headEnd len="med" w="med" type="triangle"/>
            <a:tailEnd len="med" w="med" type="triangle"/>
          </a:ln>
        </p:spPr>
      </p:cxnSp>
      <p:grpSp>
        <p:nvGrpSpPr>
          <p:cNvPr id="6096" name="Google Shape;6096;p467"/>
          <p:cNvGrpSpPr/>
          <p:nvPr/>
        </p:nvGrpSpPr>
        <p:grpSpPr>
          <a:xfrm>
            <a:off x="8214578" y="2942037"/>
            <a:ext cx="254115" cy="285490"/>
            <a:chOff x="433514" y="2354433"/>
            <a:chExt cx="502800" cy="502800"/>
          </a:xfrm>
        </p:grpSpPr>
        <p:sp>
          <p:nvSpPr>
            <p:cNvPr id="6097" name="Google Shape;6097;p46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098" name="Google Shape;6098;p467"/>
            <p:cNvPicPr preferRelativeResize="0"/>
            <p:nvPr/>
          </p:nvPicPr>
          <p:blipFill rotWithShape="1">
            <a:blip r:embed="rId9">
              <a:alphaModFix/>
            </a:blip>
            <a:srcRect b="0" l="0" r="0" t="0"/>
            <a:stretch/>
          </p:blipFill>
          <p:spPr>
            <a:xfrm>
              <a:off x="470090" y="2391009"/>
              <a:ext cx="429900" cy="429900"/>
            </a:xfrm>
            <a:prstGeom prst="rect">
              <a:avLst/>
            </a:prstGeom>
            <a:noFill/>
            <a:ln>
              <a:noFill/>
            </a:ln>
          </p:spPr>
        </p:pic>
      </p:grpSp>
      <p:cxnSp>
        <p:nvCxnSpPr>
          <p:cNvPr id="6099" name="Google Shape;6099;p467"/>
          <p:cNvCxnSpPr>
            <a:stCxn id="6083" idx="1"/>
            <a:endCxn id="6067" idx="2"/>
          </p:cNvCxnSpPr>
          <p:nvPr/>
        </p:nvCxnSpPr>
        <p:spPr>
          <a:xfrm rot="10800000">
            <a:off x="2344400" y="1631225"/>
            <a:ext cx="1424100" cy="2739300"/>
          </a:xfrm>
          <a:prstGeom prst="bentConnector2">
            <a:avLst/>
          </a:prstGeom>
          <a:noFill/>
          <a:ln cap="flat" cmpd="sng" w="9525">
            <a:solidFill>
              <a:srgbClr val="3A7DF0"/>
            </a:solidFill>
            <a:prstDash val="solid"/>
            <a:round/>
            <a:headEnd len="med" w="med" type="triangle"/>
            <a:tailEnd len="med" w="med" type="triangle"/>
          </a:ln>
        </p:spPr>
      </p:cxnSp>
      <p:grpSp>
        <p:nvGrpSpPr>
          <p:cNvPr id="6100" name="Google Shape;6100;p467"/>
          <p:cNvGrpSpPr/>
          <p:nvPr/>
        </p:nvGrpSpPr>
        <p:grpSpPr>
          <a:xfrm>
            <a:off x="8214578" y="3269706"/>
            <a:ext cx="254115" cy="285490"/>
            <a:chOff x="433514" y="2354433"/>
            <a:chExt cx="502800" cy="502800"/>
          </a:xfrm>
        </p:grpSpPr>
        <p:sp>
          <p:nvSpPr>
            <p:cNvPr id="6101" name="Google Shape;6101;p46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102" name="Google Shape;6102;p467"/>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pic>
        <p:nvPicPr>
          <p:cNvPr id="6103" name="Google Shape;6103;p467"/>
          <p:cNvPicPr preferRelativeResize="0"/>
          <p:nvPr/>
        </p:nvPicPr>
        <p:blipFill>
          <a:blip r:embed="rId11">
            <a:alphaModFix/>
          </a:blip>
          <a:stretch>
            <a:fillRect/>
          </a:stretch>
        </p:blipFill>
        <p:spPr>
          <a:xfrm>
            <a:off x="4565307" y="829939"/>
            <a:ext cx="201300" cy="233337"/>
          </a:xfrm>
          <a:prstGeom prst="rect">
            <a:avLst/>
          </a:prstGeom>
          <a:noFill/>
          <a:ln>
            <a:noFill/>
          </a:ln>
        </p:spPr>
      </p:pic>
      <p:sp>
        <p:nvSpPr>
          <p:cNvPr id="6104" name="Google Shape;6104;p467"/>
          <p:cNvSpPr/>
          <p:nvPr/>
        </p:nvSpPr>
        <p:spPr>
          <a:xfrm>
            <a:off x="153000" y="1125025"/>
            <a:ext cx="1170900" cy="5577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Data warehouse</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grpSp>
        <p:nvGrpSpPr>
          <p:cNvPr id="6105" name="Google Shape;6105;p467"/>
          <p:cNvGrpSpPr/>
          <p:nvPr/>
        </p:nvGrpSpPr>
        <p:grpSpPr>
          <a:xfrm>
            <a:off x="209903" y="1207556"/>
            <a:ext cx="254115" cy="285490"/>
            <a:chOff x="433514" y="2354433"/>
            <a:chExt cx="502800" cy="502800"/>
          </a:xfrm>
        </p:grpSpPr>
        <p:sp>
          <p:nvSpPr>
            <p:cNvPr id="6106" name="Google Shape;6106;p467"/>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107" name="Google Shape;6107;p467"/>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cxnSp>
        <p:nvCxnSpPr>
          <p:cNvPr id="6108" name="Google Shape;6108;p467"/>
          <p:cNvCxnSpPr>
            <a:stCxn id="6067" idx="1"/>
            <a:endCxn id="6104" idx="3"/>
          </p:cNvCxnSpPr>
          <p:nvPr/>
        </p:nvCxnSpPr>
        <p:spPr>
          <a:xfrm flipH="1">
            <a:off x="1323874" y="1403575"/>
            <a:ext cx="413700" cy="600"/>
          </a:xfrm>
          <a:prstGeom prst="bentConnector3">
            <a:avLst>
              <a:gd fmla="val 49997" name="adj1"/>
            </a:avLst>
          </a:prstGeom>
          <a:noFill/>
          <a:ln cap="flat" cmpd="sng" w="9525">
            <a:solidFill>
              <a:srgbClr val="3A7DF0"/>
            </a:solidFill>
            <a:prstDash val="solid"/>
            <a:round/>
            <a:headEnd len="med" w="med" type="triangle"/>
            <a:tailEnd len="med" w="med" type="triangle"/>
          </a:ln>
        </p:spPr>
      </p:cxnSp>
      <p:grpSp>
        <p:nvGrpSpPr>
          <p:cNvPr id="6109" name="Google Shape;6109;p467"/>
          <p:cNvGrpSpPr/>
          <p:nvPr/>
        </p:nvGrpSpPr>
        <p:grpSpPr>
          <a:xfrm>
            <a:off x="3285200" y="1222200"/>
            <a:ext cx="1983900" cy="360900"/>
            <a:chOff x="6099250" y="1449673"/>
            <a:chExt cx="1983900" cy="360900"/>
          </a:xfrm>
        </p:grpSpPr>
        <p:sp>
          <p:nvSpPr>
            <p:cNvPr id="6110" name="Google Shape;6110;p467"/>
            <p:cNvSpPr/>
            <p:nvPr/>
          </p:nvSpPr>
          <p:spPr>
            <a:xfrm>
              <a:off x="6099250" y="1449673"/>
              <a:ext cx="19839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Train RNN/LSTM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11" name="Google Shape;6111;p467"/>
            <p:cNvPicPr preferRelativeResize="0"/>
            <p:nvPr/>
          </p:nvPicPr>
          <p:blipFill>
            <a:blip r:embed="rId5">
              <a:alphaModFix/>
            </a:blip>
            <a:stretch>
              <a:fillRect/>
            </a:stretch>
          </p:blipFill>
          <p:spPr>
            <a:xfrm>
              <a:off x="6174740" y="1511300"/>
              <a:ext cx="254001" cy="254001"/>
            </a:xfrm>
            <a:prstGeom prst="rect">
              <a:avLst/>
            </a:prstGeom>
            <a:noFill/>
            <a:ln>
              <a:noFill/>
            </a:ln>
          </p:spPr>
        </p:pic>
      </p:grpSp>
      <p:grpSp>
        <p:nvGrpSpPr>
          <p:cNvPr id="6112" name="Google Shape;6112;p467"/>
          <p:cNvGrpSpPr/>
          <p:nvPr/>
        </p:nvGrpSpPr>
        <p:grpSpPr>
          <a:xfrm>
            <a:off x="3285200" y="1633775"/>
            <a:ext cx="1983900" cy="360900"/>
            <a:chOff x="6099250" y="1449673"/>
            <a:chExt cx="1983900" cy="360900"/>
          </a:xfrm>
        </p:grpSpPr>
        <p:sp>
          <p:nvSpPr>
            <p:cNvPr id="6113" name="Google Shape;6113;p467"/>
            <p:cNvSpPr/>
            <p:nvPr/>
          </p:nvSpPr>
          <p:spPr>
            <a:xfrm>
              <a:off x="6099250" y="1449673"/>
              <a:ext cx="19839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Train AutoML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14" name="Google Shape;6114;p467"/>
            <p:cNvPicPr preferRelativeResize="0"/>
            <p:nvPr/>
          </p:nvPicPr>
          <p:blipFill>
            <a:blip r:embed="rId5">
              <a:alphaModFix/>
            </a:blip>
            <a:stretch>
              <a:fillRect/>
            </a:stretch>
          </p:blipFill>
          <p:spPr>
            <a:xfrm>
              <a:off x="6174740" y="1511300"/>
              <a:ext cx="254001" cy="254001"/>
            </a:xfrm>
            <a:prstGeom prst="rect">
              <a:avLst/>
            </a:prstGeom>
            <a:noFill/>
            <a:ln>
              <a:noFill/>
            </a:ln>
          </p:spPr>
        </p:pic>
      </p:grpSp>
      <p:pic>
        <p:nvPicPr>
          <p:cNvPr id="6115" name="Google Shape;6115;p467"/>
          <p:cNvPicPr preferRelativeResize="0"/>
          <p:nvPr/>
        </p:nvPicPr>
        <p:blipFill rotWithShape="1">
          <a:blip r:embed="rId12">
            <a:alphaModFix/>
          </a:blip>
          <a:srcRect b="0" l="0" r="0" t="0"/>
          <a:stretch/>
        </p:blipFill>
        <p:spPr>
          <a:xfrm>
            <a:off x="4822337" y="1278517"/>
            <a:ext cx="370675" cy="250820"/>
          </a:xfrm>
          <a:prstGeom prst="rect">
            <a:avLst/>
          </a:prstGeom>
          <a:noFill/>
          <a:ln>
            <a:noFill/>
          </a:ln>
        </p:spPr>
      </p:pic>
      <p:cxnSp>
        <p:nvCxnSpPr>
          <p:cNvPr id="6116" name="Google Shape;6116;p467"/>
          <p:cNvCxnSpPr>
            <a:stCxn id="6067" idx="3"/>
            <a:endCxn id="6110" idx="1"/>
          </p:cNvCxnSpPr>
          <p:nvPr/>
        </p:nvCxnSpPr>
        <p:spPr>
          <a:xfrm flipH="1" rot="10800000">
            <a:off x="2951477" y="1402675"/>
            <a:ext cx="333600" cy="900"/>
          </a:xfrm>
          <a:prstGeom prst="bentConnector3">
            <a:avLst>
              <a:gd fmla="val 50018" name="adj1"/>
            </a:avLst>
          </a:prstGeom>
          <a:noFill/>
          <a:ln cap="flat" cmpd="sng" w="9525">
            <a:solidFill>
              <a:srgbClr val="3A7DF0"/>
            </a:solidFill>
            <a:prstDash val="solid"/>
            <a:round/>
            <a:headEnd len="med" w="med" type="none"/>
            <a:tailEnd len="med" w="med" type="triangle"/>
          </a:ln>
        </p:spPr>
      </p:cxnSp>
      <p:cxnSp>
        <p:nvCxnSpPr>
          <p:cNvPr id="6117" name="Google Shape;6117;p467"/>
          <p:cNvCxnSpPr>
            <a:stCxn id="6067" idx="3"/>
            <a:endCxn id="6113" idx="1"/>
          </p:cNvCxnSpPr>
          <p:nvPr/>
        </p:nvCxnSpPr>
        <p:spPr>
          <a:xfrm>
            <a:off x="2951477" y="1403575"/>
            <a:ext cx="333600" cy="410700"/>
          </a:xfrm>
          <a:prstGeom prst="bentConnector3">
            <a:avLst>
              <a:gd fmla="val 50018" name="adj1"/>
            </a:avLst>
          </a:prstGeom>
          <a:noFill/>
          <a:ln cap="flat" cmpd="sng" w="9525">
            <a:solidFill>
              <a:srgbClr val="3A7DF0"/>
            </a:solidFill>
            <a:prstDash val="solid"/>
            <a:round/>
            <a:headEnd len="med" w="med" type="none"/>
            <a:tailEnd len="med" w="med" type="triangle"/>
          </a:ln>
        </p:spPr>
      </p:cxnSp>
      <p:sp>
        <p:nvSpPr>
          <p:cNvPr id="6118" name="Google Shape;6118;p467"/>
          <p:cNvSpPr/>
          <p:nvPr/>
        </p:nvSpPr>
        <p:spPr>
          <a:xfrm>
            <a:off x="5501525" y="430450"/>
            <a:ext cx="2405400" cy="16848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Evaluation   </a:t>
            </a:r>
            <a:endParaRPr sz="750">
              <a:solidFill>
                <a:srgbClr val="9E9E9E"/>
              </a:solidFill>
              <a:latin typeface="Roboto"/>
              <a:ea typeface="Roboto"/>
              <a:cs typeface="Roboto"/>
              <a:sym typeface="Roboto"/>
            </a:endParaRPr>
          </a:p>
        </p:txBody>
      </p:sp>
      <p:pic>
        <p:nvPicPr>
          <p:cNvPr id="6119" name="Google Shape;6119;p467"/>
          <p:cNvPicPr preferRelativeResize="0"/>
          <p:nvPr/>
        </p:nvPicPr>
        <p:blipFill>
          <a:blip r:embed="rId11">
            <a:alphaModFix/>
          </a:blip>
          <a:stretch>
            <a:fillRect/>
          </a:stretch>
        </p:blipFill>
        <p:spPr>
          <a:xfrm>
            <a:off x="4565307" y="1287139"/>
            <a:ext cx="201300" cy="233337"/>
          </a:xfrm>
          <a:prstGeom prst="rect">
            <a:avLst/>
          </a:prstGeom>
          <a:noFill/>
          <a:ln>
            <a:noFill/>
          </a:ln>
        </p:spPr>
      </p:pic>
      <p:grpSp>
        <p:nvGrpSpPr>
          <p:cNvPr id="6120" name="Google Shape;6120;p467"/>
          <p:cNvGrpSpPr/>
          <p:nvPr/>
        </p:nvGrpSpPr>
        <p:grpSpPr>
          <a:xfrm>
            <a:off x="5647400" y="718675"/>
            <a:ext cx="1492500" cy="455400"/>
            <a:chOff x="6099250" y="1449675"/>
            <a:chExt cx="1492500" cy="455400"/>
          </a:xfrm>
        </p:grpSpPr>
        <p:sp>
          <p:nvSpPr>
            <p:cNvPr id="6121" name="Google Shape;6121;p467"/>
            <p:cNvSpPr/>
            <p:nvPr/>
          </p:nvSpPr>
          <p:spPr>
            <a:xfrm>
              <a:off x="6099250" y="1449675"/>
              <a:ext cx="14925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multinomial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50">
                  <a:solidFill>
                    <a:srgbClr val="212121"/>
                  </a:solidFill>
                  <a:latin typeface="Roboto"/>
                  <a:ea typeface="Roboto"/>
                  <a:cs typeface="Roboto"/>
                  <a:sym typeface="Roboto"/>
                </a:rPr>
                <a:t>choice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22" name="Google Shape;6122;p467"/>
            <p:cNvPicPr preferRelativeResize="0"/>
            <p:nvPr/>
          </p:nvPicPr>
          <p:blipFill>
            <a:blip r:embed="rId5">
              <a:alphaModFix/>
            </a:blip>
            <a:stretch>
              <a:fillRect/>
            </a:stretch>
          </p:blipFill>
          <p:spPr>
            <a:xfrm>
              <a:off x="6181265" y="1550375"/>
              <a:ext cx="254001" cy="254001"/>
            </a:xfrm>
            <a:prstGeom prst="rect">
              <a:avLst/>
            </a:prstGeom>
            <a:noFill/>
            <a:ln>
              <a:noFill/>
            </a:ln>
          </p:spPr>
        </p:pic>
      </p:grpSp>
      <p:sp>
        <p:nvSpPr>
          <p:cNvPr id="6123" name="Google Shape;6123;p467"/>
          <p:cNvSpPr/>
          <p:nvPr/>
        </p:nvSpPr>
        <p:spPr>
          <a:xfrm>
            <a:off x="5647400" y="1222200"/>
            <a:ext cx="14925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RNN/LSTM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24" name="Google Shape;6124;p467"/>
          <p:cNvPicPr preferRelativeResize="0"/>
          <p:nvPr/>
        </p:nvPicPr>
        <p:blipFill>
          <a:blip r:embed="rId5">
            <a:alphaModFix/>
          </a:blip>
          <a:stretch>
            <a:fillRect/>
          </a:stretch>
        </p:blipFill>
        <p:spPr>
          <a:xfrm>
            <a:off x="5722890" y="1283827"/>
            <a:ext cx="254001" cy="254001"/>
          </a:xfrm>
          <a:prstGeom prst="rect">
            <a:avLst/>
          </a:prstGeom>
          <a:noFill/>
          <a:ln>
            <a:noFill/>
          </a:ln>
        </p:spPr>
      </p:pic>
      <p:sp>
        <p:nvSpPr>
          <p:cNvPr id="6125" name="Google Shape;6125;p467"/>
          <p:cNvSpPr/>
          <p:nvPr/>
        </p:nvSpPr>
        <p:spPr>
          <a:xfrm>
            <a:off x="5647400" y="1633775"/>
            <a:ext cx="14925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AutoML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26" name="Google Shape;6126;p467"/>
          <p:cNvPicPr preferRelativeResize="0"/>
          <p:nvPr/>
        </p:nvPicPr>
        <p:blipFill>
          <a:blip r:embed="rId5">
            <a:alphaModFix/>
          </a:blip>
          <a:stretch>
            <a:fillRect/>
          </a:stretch>
        </p:blipFill>
        <p:spPr>
          <a:xfrm>
            <a:off x="5722890" y="1687227"/>
            <a:ext cx="254001" cy="254001"/>
          </a:xfrm>
          <a:prstGeom prst="rect">
            <a:avLst/>
          </a:prstGeom>
          <a:noFill/>
          <a:ln>
            <a:noFill/>
          </a:ln>
        </p:spPr>
      </p:pic>
      <p:cxnSp>
        <p:nvCxnSpPr>
          <p:cNvPr id="6127" name="Google Shape;6127;p467"/>
          <p:cNvCxnSpPr>
            <a:stCxn id="6070" idx="3"/>
            <a:endCxn id="6121" idx="1"/>
          </p:cNvCxnSpPr>
          <p:nvPr/>
        </p:nvCxnSpPr>
        <p:spPr>
          <a:xfrm>
            <a:off x="5269100" y="946375"/>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28" name="Google Shape;6128;p467"/>
          <p:cNvCxnSpPr>
            <a:stCxn id="6110" idx="3"/>
            <a:endCxn id="6123" idx="1"/>
          </p:cNvCxnSpPr>
          <p:nvPr/>
        </p:nvCxnSpPr>
        <p:spPr>
          <a:xfrm>
            <a:off x="5269100" y="1402650"/>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29" name="Google Shape;6129;p467"/>
          <p:cNvCxnSpPr/>
          <p:nvPr/>
        </p:nvCxnSpPr>
        <p:spPr>
          <a:xfrm>
            <a:off x="5269100" y="1783650"/>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30" name="Google Shape;6130;p467"/>
          <p:cNvCxnSpPr>
            <a:stCxn id="6123" idx="3"/>
            <a:endCxn id="6073" idx="0"/>
          </p:cNvCxnSpPr>
          <p:nvPr/>
        </p:nvCxnSpPr>
        <p:spPr>
          <a:xfrm flipH="1">
            <a:off x="4577900" y="1402650"/>
            <a:ext cx="2562000" cy="935400"/>
          </a:xfrm>
          <a:prstGeom prst="bentConnector4">
            <a:avLst>
              <a:gd fmla="val -9294" name="adj1"/>
              <a:gd fmla="val 81046" name="adj2"/>
            </a:avLst>
          </a:prstGeom>
          <a:noFill/>
          <a:ln cap="flat" cmpd="sng" w="9525">
            <a:solidFill>
              <a:srgbClr val="3A7DF0"/>
            </a:solidFill>
            <a:prstDash val="solid"/>
            <a:round/>
            <a:headEnd len="med" w="med" type="none"/>
            <a:tailEnd len="med" w="med" type="triangle"/>
          </a:ln>
        </p:spPr>
      </p:cxnSp>
      <p:sp>
        <p:nvSpPr>
          <p:cNvPr id="6131" name="Google Shape;6131;p467"/>
          <p:cNvSpPr txBox="1"/>
          <p:nvPr/>
        </p:nvSpPr>
        <p:spPr>
          <a:xfrm>
            <a:off x="126150" y="46925"/>
            <a:ext cx="82875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C4043"/>
                </a:solidFill>
                <a:latin typeface="Google Sans"/>
                <a:ea typeface="Google Sans"/>
                <a:cs typeface="Google Sans"/>
                <a:sym typeface="Google Sans"/>
              </a:rPr>
              <a:t>Walk...</a:t>
            </a:r>
            <a:endParaRPr/>
          </a:p>
        </p:txBody>
      </p:sp>
      <p:pic>
        <p:nvPicPr>
          <p:cNvPr id="6132" name="Google Shape;6132;p467"/>
          <p:cNvPicPr preferRelativeResize="0"/>
          <p:nvPr/>
        </p:nvPicPr>
        <p:blipFill>
          <a:blip r:embed="rId13">
            <a:alphaModFix/>
          </a:blip>
          <a:stretch>
            <a:fillRect/>
          </a:stretch>
        </p:blipFill>
        <p:spPr>
          <a:xfrm>
            <a:off x="4865052" y="1687762"/>
            <a:ext cx="254001" cy="254001"/>
          </a:xfrm>
          <a:prstGeom prst="rect">
            <a:avLst/>
          </a:prstGeom>
          <a:noFill/>
          <a:ln>
            <a:noFill/>
          </a:ln>
        </p:spPr>
      </p:pic>
      <p:pic>
        <p:nvPicPr>
          <p:cNvPr id="6133" name="Google Shape;6133;p467"/>
          <p:cNvPicPr preferRelativeResize="0"/>
          <p:nvPr/>
        </p:nvPicPr>
        <p:blipFill>
          <a:blip r:embed="rId11">
            <a:alphaModFix/>
          </a:blip>
          <a:stretch>
            <a:fillRect/>
          </a:stretch>
        </p:blipFill>
        <p:spPr>
          <a:xfrm>
            <a:off x="4565307" y="1691814"/>
            <a:ext cx="201300" cy="2333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7" name="Shape 6137"/>
        <p:cNvGrpSpPr/>
        <p:nvPr/>
      </p:nvGrpSpPr>
      <p:grpSpPr>
        <a:xfrm>
          <a:off x="0" y="0"/>
          <a:ext cx="0" cy="0"/>
          <a:chOff x="0" y="0"/>
          <a:chExt cx="0" cy="0"/>
        </a:xfrm>
      </p:grpSpPr>
      <p:sp>
        <p:nvSpPr>
          <p:cNvPr id="6138" name="Google Shape;6138;p468"/>
          <p:cNvSpPr/>
          <p:nvPr/>
        </p:nvSpPr>
        <p:spPr>
          <a:xfrm>
            <a:off x="1158650" y="62625"/>
            <a:ext cx="6856500" cy="4698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9" name="Google Shape;6139;p468"/>
          <p:cNvPicPr preferRelativeResize="0"/>
          <p:nvPr/>
        </p:nvPicPr>
        <p:blipFill>
          <a:blip r:embed="rId3">
            <a:alphaModFix/>
          </a:blip>
          <a:stretch>
            <a:fillRect/>
          </a:stretch>
        </p:blipFill>
        <p:spPr>
          <a:xfrm>
            <a:off x="1525900" y="152746"/>
            <a:ext cx="1015999" cy="163157"/>
          </a:xfrm>
          <a:prstGeom prst="rect">
            <a:avLst/>
          </a:prstGeom>
          <a:noFill/>
          <a:ln>
            <a:noFill/>
          </a:ln>
        </p:spPr>
      </p:pic>
      <p:sp>
        <p:nvSpPr>
          <p:cNvPr id="6140" name="Google Shape;6140;p468"/>
          <p:cNvSpPr/>
          <p:nvPr/>
        </p:nvSpPr>
        <p:spPr>
          <a:xfrm>
            <a:off x="1526600" y="375775"/>
            <a:ext cx="3861300" cy="17397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Experimentation  </a:t>
            </a:r>
            <a:endParaRPr sz="750">
              <a:solidFill>
                <a:srgbClr val="9E9E9E"/>
              </a:solidFill>
              <a:latin typeface="Roboto"/>
              <a:ea typeface="Roboto"/>
              <a:cs typeface="Roboto"/>
              <a:sym typeface="Roboto"/>
            </a:endParaRPr>
          </a:p>
        </p:txBody>
      </p:sp>
      <p:grpSp>
        <p:nvGrpSpPr>
          <p:cNvPr id="6141" name="Google Shape;6141;p468"/>
          <p:cNvGrpSpPr/>
          <p:nvPr/>
        </p:nvGrpSpPr>
        <p:grpSpPr>
          <a:xfrm>
            <a:off x="1737574" y="1175875"/>
            <a:ext cx="1213903" cy="455400"/>
            <a:chOff x="952507" y="1449600"/>
            <a:chExt cx="1354500" cy="455400"/>
          </a:xfrm>
        </p:grpSpPr>
        <p:sp>
          <p:nvSpPr>
            <p:cNvPr id="6142" name="Google Shape;6142;p468"/>
            <p:cNvSpPr/>
            <p:nvPr/>
          </p:nvSpPr>
          <p:spPr>
            <a:xfrm>
              <a:off x="952507" y="1449600"/>
              <a:ext cx="13545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Analytics platform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BigQuery</a:t>
              </a:r>
              <a:endParaRPr sz="700">
                <a:solidFill>
                  <a:srgbClr val="757575"/>
                </a:solidFill>
                <a:latin typeface="Roboto"/>
                <a:ea typeface="Roboto"/>
                <a:cs typeface="Roboto"/>
                <a:sym typeface="Roboto"/>
              </a:endParaRPr>
            </a:p>
          </p:txBody>
        </p:sp>
        <p:pic>
          <p:nvPicPr>
            <p:cNvPr id="6143" name="Google Shape;6143;p468"/>
            <p:cNvPicPr preferRelativeResize="0"/>
            <p:nvPr/>
          </p:nvPicPr>
          <p:blipFill>
            <a:blip r:embed="rId4">
              <a:alphaModFix/>
            </a:blip>
            <a:stretch>
              <a:fillRect/>
            </a:stretch>
          </p:blipFill>
          <p:spPr>
            <a:xfrm>
              <a:off x="1045600" y="1550300"/>
              <a:ext cx="254001" cy="254001"/>
            </a:xfrm>
            <a:prstGeom prst="rect">
              <a:avLst/>
            </a:prstGeom>
            <a:noFill/>
            <a:ln>
              <a:noFill/>
            </a:ln>
          </p:spPr>
        </p:pic>
      </p:grpSp>
      <p:grpSp>
        <p:nvGrpSpPr>
          <p:cNvPr id="6144" name="Google Shape;6144;p468"/>
          <p:cNvGrpSpPr/>
          <p:nvPr/>
        </p:nvGrpSpPr>
        <p:grpSpPr>
          <a:xfrm>
            <a:off x="3285200" y="718675"/>
            <a:ext cx="1983900" cy="455400"/>
            <a:chOff x="6099250" y="1449675"/>
            <a:chExt cx="1983900" cy="455400"/>
          </a:xfrm>
        </p:grpSpPr>
        <p:sp>
          <p:nvSpPr>
            <p:cNvPr id="6145" name="Google Shape;6145;p468"/>
            <p:cNvSpPr/>
            <p:nvPr/>
          </p:nvSpPr>
          <p:spPr>
            <a:xfrm>
              <a:off x="6099250" y="1449675"/>
              <a:ext cx="19839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Training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46" name="Google Shape;6146;p468"/>
            <p:cNvPicPr preferRelativeResize="0"/>
            <p:nvPr/>
          </p:nvPicPr>
          <p:blipFill>
            <a:blip r:embed="rId5">
              <a:alphaModFix/>
            </a:blip>
            <a:stretch>
              <a:fillRect/>
            </a:stretch>
          </p:blipFill>
          <p:spPr>
            <a:xfrm>
              <a:off x="6181265" y="1550375"/>
              <a:ext cx="254001" cy="254001"/>
            </a:xfrm>
            <a:prstGeom prst="rect">
              <a:avLst/>
            </a:prstGeom>
            <a:noFill/>
            <a:ln>
              <a:noFill/>
            </a:ln>
          </p:spPr>
        </p:pic>
      </p:grpSp>
      <p:sp>
        <p:nvSpPr>
          <p:cNvPr id="6147" name="Google Shape;6147;p468"/>
          <p:cNvSpPr/>
          <p:nvPr/>
        </p:nvSpPr>
        <p:spPr>
          <a:xfrm>
            <a:off x="4094450" y="3102225"/>
            <a:ext cx="3485100" cy="13440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Serving</a:t>
            </a:r>
            <a:endParaRPr sz="750">
              <a:solidFill>
                <a:srgbClr val="9E9E9E"/>
              </a:solidFill>
              <a:latin typeface="Roboto"/>
              <a:ea typeface="Roboto"/>
              <a:cs typeface="Roboto"/>
              <a:sym typeface="Roboto"/>
            </a:endParaRPr>
          </a:p>
        </p:txBody>
      </p:sp>
      <p:grpSp>
        <p:nvGrpSpPr>
          <p:cNvPr id="6148" name="Google Shape;6148;p468"/>
          <p:cNvGrpSpPr/>
          <p:nvPr/>
        </p:nvGrpSpPr>
        <p:grpSpPr>
          <a:xfrm>
            <a:off x="4378038" y="3390425"/>
            <a:ext cx="1170900" cy="381000"/>
            <a:chOff x="1052188" y="2545600"/>
            <a:chExt cx="1170900" cy="381000"/>
          </a:xfrm>
        </p:grpSpPr>
        <p:sp>
          <p:nvSpPr>
            <p:cNvPr id="6149" name="Google Shape;6149;p468"/>
            <p:cNvSpPr/>
            <p:nvPr/>
          </p:nvSpPr>
          <p:spPr>
            <a:xfrm>
              <a:off x="1052188" y="2545600"/>
              <a:ext cx="11709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Serving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50" name="Google Shape;6150;p468"/>
            <p:cNvPicPr preferRelativeResize="0"/>
            <p:nvPr/>
          </p:nvPicPr>
          <p:blipFill>
            <a:blip r:embed="rId5">
              <a:alphaModFix/>
            </a:blip>
            <a:stretch>
              <a:fillRect/>
            </a:stretch>
          </p:blipFill>
          <p:spPr>
            <a:xfrm>
              <a:off x="1130300" y="2603500"/>
              <a:ext cx="254001" cy="254001"/>
            </a:xfrm>
            <a:prstGeom prst="rect">
              <a:avLst/>
            </a:prstGeom>
            <a:noFill/>
            <a:ln>
              <a:noFill/>
            </a:ln>
          </p:spPr>
        </p:pic>
      </p:grpSp>
      <p:grpSp>
        <p:nvGrpSpPr>
          <p:cNvPr id="6151" name="Google Shape;6151;p468"/>
          <p:cNvGrpSpPr/>
          <p:nvPr/>
        </p:nvGrpSpPr>
        <p:grpSpPr>
          <a:xfrm>
            <a:off x="4377825" y="3908200"/>
            <a:ext cx="1170729" cy="381000"/>
            <a:chOff x="1143005" y="3175013"/>
            <a:chExt cx="1004400" cy="381000"/>
          </a:xfrm>
        </p:grpSpPr>
        <p:sp>
          <p:nvSpPr>
            <p:cNvPr id="6152" name="Google Shape;6152;p468"/>
            <p:cNvSpPr/>
            <p:nvPr/>
          </p:nvSpPr>
          <p:spPr>
            <a:xfrm>
              <a:off x="1143005" y="3175013"/>
              <a:ext cx="10044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Prediction Results</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153" name="Google Shape;6153;p468"/>
            <p:cNvPicPr preferRelativeResize="0"/>
            <p:nvPr/>
          </p:nvPicPr>
          <p:blipFill>
            <a:blip r:embed="rId6">
              <a:alphaModFix/>
            </a:blip>
            <a:stretch>
              <a:fillRect/>
            </a:stretch>
          </p:blipFill>
          <p:spPr>
            <a:xfrm>
              <a:off x="1206500" y="3238500"/>
              <a:ext cx="254001" cy="254001"/>
            </a:xfrm>
            <a:prstGeom prst="rect">
              <a:avLst/>
            </a:prstGeom>
            <a:noFill/>
            <a:ln>
              <a:noFill/>
            </a:ln>
          </p:spPr>
        </p:pic>
      </p:grpSp>
      <p:cxnSp>
        <p:nvCxnSpPr>
          <p:cNvPr id="6154" name="Google Shape;6154;p468"/>
          <p:cNvCxnSpPr>
            <a:stCxn id="6142" idx="3"/>
            <a:endCxn id="6145" idx="1"/>
          </p:cNvCxnSpPr>
          <p:nvPr/>
        </p:nvCxnSpPr>
        <p:spPr>
          <a:xfrm flipH="1" rot="10800000">
            <a:off x="2951477" y="946375"/>
            <a:ext cx="333600" cy="457200"/>
          </a:xfrm>
          <a:prstGeom prst="bentConnector3">
            <a:avLst>
              <a:gd fmla="val 50018" name="adj1"/>
            </a:avLst>
          </a:prstGeom>
          <a:noFill/>
          <a:ln cap="flat" cmpd="sng" w="9525">
            <a:solidFill>
              <a:srgbClr val="3A7DF0"/>
            </a:solidFill>
            <a:prstDash val="solid"/>
            <a:round/>
            <a:headEnd len="med" w="med" type="none"/>
            <a:tailEnd len="med" w="med" type="triangle"/>
          </a:ln>
        </p:spPr>
      </p:cxnSp>
      <p:cxnSp>
        <p:nvCxnSpPr>
          <p:cNvPr id="6155" name="Google Shape;6155;p468"/>
          <p:cNvCxnSpPr>
            <a:stCxn id="6156" idx="2"/>
            <a:endCxn id="6149" idx="0"/>
          </p:cNvCxnSpPr>
          <p:nvPr/>
        </p:nvCxnSpPr>
        <p:spPr>
          <a:xfrm rot="5400000">
            <a:off x="5698788" y="1840150"/>
            <a:ext cx="815100" cy="2285700"/>
          </a:xfrm>
          <a:prstGeom prst="bentConnector3">
            <a:avLst>
              <a:gd fmla="val 74942" name="adj1"/>
            </a:avLst>
          </a:prstGeom>
          <a:noFill/>
          <a:ln cap="flat" cmpd="sng" w="9525">
            <a:solidFill>
              <a:srgbClr val="3A7DF0"/>
            </a:solidFill>
            <a:prstDash val="solid"/>
            <a:round/>
            <a:headEnd len="med" w="med" type="none"/>
            <a:tailEnd len="med" w="med" type="triangle"/>
          </a:ln>
        </p:spPr>
      </p:cxnSp>
      <p:pic>
        <p:nvPicPr>
          <p:cNvPr descr="sci-kit-learn.png" id="6157" name="Google Shape;6157;p468"/>
          <p:cNvPicPr preferRelativeResize="0"/>
          <p:nvPr/>
        </p:nvPicPr>
        <p:blipFill>
          <a:blip r:embed="rId7">
            <a:alphaModFix/>
          </a:blip>
          <a:stretch>
            <a:fillRect/>
          </a:stretch>
        </p:blipFill>
        <p:spPr>
          <a:xfrm>
            <a:off x="4825044" y="761266"/>
            <a:ext cx="370680" cy="370684"/>
          </a:xfrm>
          <a:prstGeom prst="rect">
            <a:avLst/>
          </a:prstGeom>
          <a:noFill/>
          <a:ln>
            <a:noFill/>
          </a:ln>
        </p:spPr>
      </p:pic>
      <p:grpSp>
        <p:nvGrpSpPr>
          <p:cNvPr id="6158" name="Google Shape;6158;p468"/>
          <p:cNvGrpSpPr/>
          <p:nvPr/>
        </p:nvGrpSpPr>
        <p:grpSpPr>
          <a:xfrm>
            <a:off x="5830300" y="3391025"/>
            <a:ext cx="1607700" cy="381000"/>
            <a:chOff x="5541675" y="2730500"/>
            <a:chExt cx="1607700" cy="381000"/>
          </a:xfrm>
        </p:grpSpPr>
        <p:sp>
          <p:nvSpPr>
            <p:cNvPr id="6159" name="Google Shape;6159;p468"/>
            <p:cNvSpPr/>
            <p:nvPr/>
          </p:nvSpPr>
          <p:spPr>
            <a:xfrm>
              <a:off x="5541675" y="2730500"/>
              <a:ext cx="16077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Online prediction request</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Functions</a:t>
              </a:r>
              <a:endParaRPr sz="700">
                <a:solidFill>
                  <a:srgbClr val="757575"/>
                </a:solidFill>
                <a:latin typeface="Roboto"/>
                <a:ea typeface="Roboto"/>
                <a:cs typeface="Roboto"/>
                <a:sym typeface="Roboto"/>
              </a:endParaRPr>
            </a:p>
          </p:txBody>
        </p:sp>
        <p:pic>
          <p:nvPicPr>
            <p:cNvPr id="6160" name="Google Shape;6160;p468"/>
            <p:cNvPicPr preferRelativeResize="0"/>
            <p:nvPr/>
          </p:nvPicPr>
          <p:blipFill>
            <a:blip r:embed="rId8">
              <a:alphaModFix/>
            </a:blip>
            <a:stretch>
              <a:fillRect/>
            </a:stretch>
          </p:blipFill>
          <p:spPr>
            <a:xfrm>
              <a:off x="5644435" y="2794300"/>
              <a:ext cx="254001" cy="254001"/>
            </a:xfrm>
            <a:prstGeom prst="rect">
              <a:avLst/>
            </a:prstGeom>
            <a:noFill/>
            <a:ln>
              <a:noFill/>
            </a:ln>
          </p:spPr>
        </p:pic>
      </p:grpSp>
      <p:cxnSp>
        <p:nvCxnSpPr>
          <p:cNvPr id="6161" name="Google Shape;6161;p468"/>
          <p:cNvCxnSpPr>
            <a:stCxn id="6149" idx="2"/>
            <a:endCxn id="6152" idx="0"/>
          </p:cNvCxnSpPr>
          <p:nvPr/>
        </p:nvCxnSpPr>
        <p:spPr>
          <a:xfrm flipH="1" rot="-5400000">
            <a:off x="4895388" y="3839525"/>
            <a:ext cx="136800" cy="600"/>
          </a:xfrm>
          <a:prstGeom prst="bentConnector3">
            <a:avLst>
              <a:gd fmla="val 49991" name="adj1"/>
            </a:avLst>
          </a:prstGeom>
          <a:noFill/>
          <a:ln cap="flat" cmpd="sng" w="9525">
            <a:solidFill>
              <a:srgbClr val="3A7DF0"/>
            </a:solidFill>
            <a:prstDash val="solid"/>
            <a:round/>
            <a:headEnd len="med" w="med" type="none"/>
            <a:tailEnd len="med" w="med" type="triangle"/>
          </a:ln>
        </p:spPr>
      </p:cxnSp>
      <p:cxnSp>
        <p:nvCxnSpPr>
          <p:cNvPr id="6162" name="Google Shape;6162;p468"/>
          <p:cNvCxnSpPr>
            <a:stCxn id="6159" idx="1"/>
            <a:endCxn id="6149" idx="3"/>
          </p:cNvCxnSpPr>
          <p:nvPr/>
        </p:nvCxnSpPr>
        <p:spPr>
          <a:xfrm rot="10800000">
            <a:off x="5548900" y="3580925"/>
            <a:ext cx="281400" cy="600"/>
          </a:xfrm>
          <a:prstGeom prst="bentConnector3">
            <a:avLst>
              <a:gd fmla="val 49993" name="adj1"/>
            </a:avLst>
          </a:prstGeom>
          <a:noFill/>
          <a:ln cap="flat" cmpd="sng" w="9525">
            <a:solidFill>
              <a:srgbClr val="3A7DF0"/>
            </a:solidFill>
            <a:prstDash val="solid"/>
            <a:round/>
            <a:headEnd len="med" w="med" type="triangle"/>
            <a:tailEnd len="med" w="med" type="triangle"/>
          </a:ln>
        </p:spPr>
      </p:cxnSp>
      <p:sp>
        <p:nvSpPr>
          <p:cNvPr id="6163" name="Google Shape;6163;p468"/>
          <p:cNvSpPr/>
          <p:nvPr/>
        </p:nvSpPr>
        <p:spPr>
          <a:xfrm>
            <a:off x="8152025" y="3183725"/>
            <a:ext cx="917400" cy="7944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Users, etc..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cxnSp>
        <p:nvCxnSpPr>
          <p:cNvPr id="6164" name="Google Shape;6164;p468"/>
          <p:cNvCxnSpPr>
            <a:stCxn id="6163" idx="1"/>
            <a:endCxn id="6159" idx="3"/>
          </p:cNvCxnSpPr>
          <p:nvPr/>
        </p:nvCxnSpPr>
        <p:spPr>
          <a:xfrm flipH="1">
            <a:off x="7438025" y="3580925"/>
            <a:ext cx="714000" cy="600"/>
          </a:xfrm>
          <a:prstGeom prst="bentConnector3">
            <a:avLst>
              <a:gd fmla="val 50002" name="adj1"/>
            </a:avLst>
          </a:prstGeom>
          <a:noFill/>
          <a:ln cap="flat" cmpd="sng" w="9525">
            <a:solidFill>
              <a:srgbClr val="3A7DF0"/>
            </a:solidFill>
            <a:prstDash val="solid"/>
            <a:round/>
            <a:headEnd len="med" w="med" type="triangle"/>
            <a:tailEnd len="med" w="med" type="triangle"/>
          </a:ln>
        </p:spPr>
      </p:cxnSp>
      <p:grpSp>
        <p:nvGrpSpPr>
          <p:cNvPr id="6165" name="Google Shape;6165;p468"/>
          <p:cNvGrpSpPr/>
          <p:nvPr/>
        </p:nvGrpSpPr>
        <p:grpSpPr>
          <a:xfrm>
            <a:off x="8214578" y="3295437"/>
            <a:ext cx="254115" cy="285490"/>
            <a:chOff x="433514" y="2354433"/>
            <a:chExt cx="502800" cy="502800"/>
          </a:xfrm>
        </p:grpSpPr>
        <p:sp>
          <p:nvSpPr>
            <p:cNvPr id="6166" name="Google Shape;6166;p468"/>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167" name="Google Shape;6167;p468"/>
            <p:cNvPicPr preferRelativeResize="0"/>
            <p:nvPr/>
          </p:nvPicPr>
          <p:blipFill rotWithShape="1">
            <a:blip r:embed="rId9">
              <a:alphaModFix/>
            </a:blip>
            <a:srcRect b="0" l="0" r="0" t="0"/>
            <a:stretch/>
          </p:blipFill>
          <p:spPr>
            <a:xfrm>
              <a:off x="470090" y="2391009"/>
              <a:ext cx="429900" cy="429900"/>
            </a:xfrm>
            <a:prstGeom prst="rect">
              <a:avLst/>
            </a:prstGeom>
            <a:noFill/>
            <a:ln>
              <a:noFill/>
            </a:ln>
          </p:spPr>
        </p:pic>
      </p:grpSp>
      <p:grpSp>
        <p:nvGrpSpPr>
          <p:cNvPr id="6168" name="Google Shape;6168;p468"/>
          <p:cNvGrpSpPr/>
          <p:nvPr/>
        </p:nvGrpSpPr>
        <p:grpSpPr>
          <a:xfrm>
            <a:off x="8214578" y="3631481"/>
            <a:ext cx="254115" cy="285490"/>
            <a:chOff x="433514" y="2354433"/>
            <a:chExt cx="502800" cy="502800"/>
          </a:xfrm>
        </p:grpSpPr>
        <p:sp>
          <p:nvSpPr>
            <p:cNvPr id="6169" name="Google Shape;6169;p468"/>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170" name="Google Shape;6170;p468"/>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pic>
        <p:nvPicPr>
          <p:cNvPr id="6171" name="Google Shape;6171;p468"/>
          <p:cNvPicPr preferRelativeResize="0"/>
          <p:nvPr/>
        </p:nvPicPr>
        <p:blipFill>
          <a:blip r:embed="rId11">
            <a:alphaModFix/>
          </a:blip>
          <a:stretch>
            <a:fillRect/>
          </a:stretch>
        </p:blipFill>
        <p:spPr>
          <a:xfrm>
            <a:off x="4570480" y="829939"/>
            <a:ext cx="201300" cy="233337"/>
          </a:xfrm>
          <a:prstGeom prst="rect">
            <a:avLst/>
          </a:prstGeom>
          <a:noFill/>
          <a:ln>
            <a:noFill/>
          </a:ln>
        </p:spPr>
      </p:pic>
      <p:sp>
        <p:nvSpPr>
          <p:cNvPr id="6172" name="Google Shape;6172;p468"/>
          <p:cNvSpPr/>
          <p:nvPr/>
        </p:nvSpPr>
        <p:spPr>
          <a:xfrm>
            <a:off x="93100" y="1122900"/>
            <a:ext cx="1016100" cy="559500"/>
          </a:xfrm>
          <a:prstGeom prst="rect">
            <a:avLst/>
          </a:prstGeom>
          <a:solidFill>
            <a:srgbClr val="FCE5CD"/>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Data warehouse</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t/>
            </a:r>
            <a:endParaRPr sz="700">
              <a:solidFill>
                <a:srgbClr val="757575"/>
              </a:solidFill>
              <a:latin typeface="Roboto"/>
              <a:ea typeface="Roboto"/>
              <a:cs typeface="Roboto"/>
              <a:sym typeface="Roboto"/>
            </a:endParaRPr>
          </a:p>
        </p:txBody>
      </p:sp>
      <p:grpSp>
        <p:nvGrpSpPr>
          <p:cNvPr id="6173" name="Google Shape;6173;p468"/>
          <p:cNvGrpSpPr/>
          <p:nvPr/>
        </p:nvGrpSpPr>
        <p:grpSpPr>
          <a:xfrm>
            <a:off x="177928" y="1222206"/>
            <a:ext cx="254115" cy="285490"/>
            <a:chOff x="433514" y="2354433"/>
            <a:chExt cx="502800" cy="502800"/>
          </a:xfrm>
        </p:grpSpPr>
        <p:sp>
          <p:nvSpPr>
            <p:cNvPr id="6174" name="Google Shape;6174;p468"/>
            <p:cNvSpPr/>
            <p:nvPr/>
          </p:nvSpPr>
          <p:spPr>
            <a:xfrm>
              <a:off x="433514" y="2354433"/>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6175" name="Google Shape;6175;p468"/>
            <p:cNvPicPr preferRelativeResize="0"/>
            <p:nvPr/>
          </p:nvPicPr>
          <p:blipFill rotWithShape="1">
            <a:blip r:embed="rId10">
              <a:alphaModFix/>
            </a:blip>
            <a:srcRect b="0" l="0" r="0" t="0"/>
            <a:stretch/>
          </p:blipFill>
          <p:spPr>
            <a:xfrm>
              <a:off x="470090" y="2391009"/>
              <a:ext cx="429900" cy="429900"/>
            </a:xfrm>
            <a:prstGeom prst="rect">
              <a:avLst/>
            </a:prstGeom>
            <a:noFill/>
            <a:ln>
              <a:noFill/>
            </a:ln>
          </p:spPr>
        </p:pic>
      </p:grpSp>
      <p:cxnSp>
        <p:nvCxnSpPr>
          <p:cNvPr id="6176" name="Google Shape;6176;p468"/>
          <p:cNvCxnSpPr>
            <a:stCxn id="6142" idx="1"/>
            <a:endCxn id="6172" idx="3"/>
          </p:cNvCxnSpPr>
          <p:nvPr/>
        </p:nvCxnSpPr>
        <p:spPr>
          <a:xfrm rot="10800000">
            <a:off x="1109074" y="1402675"/>
            <a:ext cx="628500" cy="900"/>
          </a:xfrm>
          <a:prstGeom prst="bentConnector3">
            <a:avLst>
              <a:gd fmla="val 49990" name="adj1"/>
            </a:avLst>
          </a:prstGeom>
          <a:noFill/>
          <a:ln cap="flat" cmpd="sng" w="9525">
            <a:solidFill>
              <a:srgbClr val="3A7DF0"/>
            </a:solidFill>
            <a:prstDash val="solid"/>
            <a:round/>
            <a:headEnd len="med" w="med" type="triangle"/>
            <a:tailEnd len="med" w="med" type="none"/>
          </a:ln>
        </p:spPr>
      </p:cxnSp>
      <p:grpSp>
        <p:nvGrpSpPr>
          <p:cNvPr id="6177" name="Google Shape;6177;p468"/>
          <p:cNvGrpSpPr/>
          <p:nvPr/>
        </p:nvGrpSpPr>
        <p:grpSpPr>
          <a:xfrm>
            <a:off x="3285200" y="1222200"/>
            <a:ext cx="1983900" cy="360900"/>
            <a:chOff x="6099250" y="1449673"/>
            <a:chExt cx="1983900" cy="360900"/>
          </a:xfrm>
        </p:grpSpPr>
        <p:sp>
          <p:nvSpPr>
            <p:cNvPr id="6178" name="Google Shape;6178;p468"/>
            <p:cNvSpPr/>
            <p:nvPr/>
          </p:nvSpPr>
          <p:spPr>
            <a:xfrm>
              <a:off x="6099250" y="1449673"/>
              <a:ext cx="19839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Train RNN/LSTM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79" name="Google Shape;6179;p468"/>
            <p:cNvPicPr preferRelativeResize="0"/>
            <p:nvPr/>
          </p:nvPicPr>
          <p:blipFill>
            <a:blip r:embed="rId5">
              <a:alphaModFix/>
            </a:blip>
            <a:stretch>
              <a:fillRect/>
            </a:stretch>
          </p:blipFill>
          <p:spPr>
            <a:xfrm>
              <a:off x="6174740" y="1511300"/>
              <a:ext cx="254001" cy="254001"/>
            </a:xfrm>
            <a:prstGeom prst="rect">
              <a:avLst/>
            </a:prstGeom>
            <a:noFill/>
            <a:ln>
              <a:noFill/>
            </a:ln>
          </p:spPr>
        </p:pic>
      </p:grpSp>
      <p:grpSp>
        <p:nvGrpSpPr>
          <p:cNvPr id="6180" name="Google Shape;6180;p468"/>
          <p:cNvGrpSpPr/>
          <p:nvPr/>
        </p:nvGrpSpPr>
        <p:grpSpPr>
          <a:xfrm>
            <a:off x="3285200" y="1633775"/>
            <a:ext cx="1983900" cy="360900"/>
            <a:chOff x="6099250" y="1449673"/>
            <a:chExt cx="1983900" cy="360900"/>
          </a:xfrm>
        </p:grpSpPr>
        <p:sp>
          <p:nvSpPr>
            <p:cNvPr id="6181" name="Google Shape;6181;p468"/>
            <p:cNvSpPr/>
            <p:nvPr/>
          </p:nvSpPr>
          <p:spPr>
            <a:xfrm>
              <a:off x="6099250" y="1449673"/>
              <a:ext cx="19839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Train AutoML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82" name="Google Shape;6182;p468"/>
            <p:cNvPicPr preferRelativeResize="0"/>
            <p:nvPr/>
          </p:nvPicPr>
          <p:blipFill>
            <a:blip r:embed="rId5">
              <a:alphaModFix/>
            </a:blip>
            <a:stretch>
              <a:fillRect/>
            </a:stretch>
          </p:blipFill>
          <p:spPr>
            <a:xfrm>
              <a:off x="6174740" y="1511300"/>
              <a:ext cx="254001" cy="254001"/>
            </a:xfrm>
            <a:prstGeom prst="rect">
              <a:avLst/>
            </a:prstGeom>
            <a:noFill/>
            <a:ln>
              <a:noFill/>
            </a:ln>
          </p:spPr>
        </p:pic>
      </p:grpSp>
      <p:pic>
        <p:nvPicPr>
          <p:cNvPr id="6183" name="Google Shape;6183;p468"/>
          <p:cNvPicPr preferRelativeResize="0"/>
          <p:nvPr/>
        </p:nvPicPr>
        <p:blipFill rotWithShape="1">
          <a:blip r:embed="rId12">
            <a:alphaModFix/>
          </a:blip>
          <a:srcRect b="0" l="0" r="0" t="0"/>
          <a:stretch/>
        </p:blipFill>
        <p:spPr>
          <a:xfrm>
            <a:off x="4822337" y="1278517"/>
            <a:ext cx="370675" cy="250820"/>
          </a:xfrm>
          <a:prstGeom prst="rect">
            <a:avLst/>
          </a:prstGeom>
          <a:noFill/>
          <a:ln>
            <a:noFill/>
          </a:ln>
        </p:spPr>
      </p:pic>
      <p:cxnSp>
        <p:nvCxnSpPr>
          <p:cNvPr id="6184" name="Google Shape;6184;p468"/>
          <p:cNvCxnSpPr>
            <a:stCxn id="6142" idx="3"/>
            <a:endCxn id="6178" idx="1"/>
          </p:cNvCxnSpPr>
          <p:nvPr/>
        </p:nvCxnSpPr>
        <p:spPr>
          <a:xfrm flipH="1" rot="10800000">
            <a:off x="2951477" y="1402675"/>
            <a:ext cx="333600" cy="900"/>
          </a:xfrm>
          <a:prstGeom prst="bentConnector3">
            <a:avLst>
              <a:gd fmla="val 50018" name="adj1"/>
            </a:avLst>
          </a:prstGeom>
          <a:noFill/>
          <a:ln cap="flat" cmpd="sng" w="9525">
            <a:solidFill>
              <a:srgbClr val="3A7DF0"/>
            </a:solidFill>
            <a:prstDash val="solid"/>
            <a:round/>
            <a:headEnd len="med" w="med" type="none"/>
            <a:tailEnd len="med" w="med" type="triangle"/>
          </a:ln>
        </p:spPr>
      </p:cxnSp>
      <p:cxnSp>
        <p:nvCxnSpPr>
          <p:cNvPr id="6185" name="Google Shape;6185;p468"/>
          <p:cNvCxnSpPr>
            <a:stCxn id="6142" idx="3"/>
            <a:endCxn id="6181" idx="1"/>
          </p:cNvCxnSpPr>
          <p:nvPr/>
        </p:nvCxnSpPr>
        <p:spPr>
          <a:xfrm>
            <a:off x="2951477" y="1403575"/>
            <a:ext cx="333600" cy="410700"/>
          </a:xfrm>
          <a:prstGeom prst="bentConnector3">
            <a:avLst>
              <a:gd fmla="val 50018" name="adj1"/>
            </a:avLst>
          </a:prstGeom>
          <a:noFill/>
          <a:ln cap="flat" cmpd="sng" w="9525">
            <a:solidFill>
              <a:srgbClr val="3A7DF0"/>
            </a:solidFill>
            <a:prstDash val="solid"/>
            <a:round/>
            <a:headEnd len="med" w="med" type="none"/>
            <a:tailEnd len="med" w="med" type="triangle"/>
          </a:ln>
        </p:spPr>
      </p:cxnSp>
      <p:sp>
        <p:nvSpPr>
          <p:cNvPr id="6186" name="Google Shape;6186;p468"/>
          <p:cNvSpPr/>
          <p:nvPr/>
        </p:nvSpPr>
        <p:spPr>
          <a:xfrm>
            <a:off x="5501525" y="375550"/>
            <a:ext cx="2405400" cy="17397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Evaluation   </a:t>
            </a:r>
            <a:endParaRPr sz="750">
              <a:solidFill>
                <a:srgbClr val="9E9E9E"/>
              </a:solidFill>
              <a:latin typeface="Roboto"/>
              <a:ea typeface="Roboto"/>
              <a:cs typeface="Roboto"/>
              <a:sym typeface="Roboto"/>
            </a:endParaRPr>
          </a:p>
        </p:txBody>
      </p:sp>
      <p:pic>
        <p:nvPicPr>
          <p:cNvPr id="6187" name="Google Shape;6187;p468"/>
          <p:cNvPicPr preferRelativeResize="0"/>
          <p:nvPr/>
        </p:nvPicPr>
        <p:blipFill>
          <a:blip r:embed="rId11">
            <a:alphaModFix/>
          </a:blip>
          <a:stretch>
            <a:fillRect/>
          </a:stretch>
        </p:blipFill>
        <p:spPr>
          <a:xfrm>
            <a:off x="4570480" y="1287139"/>
            <a:ext cx="201300" cy="233337"/>
          </a:xfrm>
          <a:prstGeom prst="rect">
            <a:avLst/>
          </a:prstGeom>
          <a:noFill/>
          <a:ln>
            <a:noFill/>
          </a:ln>
        </p:spPr>
      </p:pic>
      <p:pic>
        <p:nvPicPr>
          <p:cNvPr id="6188" name="Google Shape;6188;p468"/>
          <p:cNvPicPr preferRelativeResize="0"/>
          <p:nvPr/>
        </p:nvPicPr>
        <p:blipFill>
          <a:blip r:embed="rId11">
            <a:alphaModFix/>
          </a:blip>
          <a:stretch>
            <a:fillRect/>
          </a:stretch>
        </p:blipFill>
        <p:spPr>
          <a:xfrm>
            <a:off x="4570480" y="1685895"/>
            <a:ext cx="201300" cy="233337"/>
          </a:xfrm>
          <a:prstGeom prst="rect">
            <a:avLst/>
          </a:prstGeom>
          <a:noFill/>
          <a:ln>
            <a:noFill/>
          </a:ln>
        </p:spPr>
      </p:pic>
      <p:grpSp>
        <p:nvGrpSpPr>
          <p:cNvPr id="6189" name="Google Shape;6189;p468"/>
          <p:cNvGrpSpPr/>
          <p:nvPr/>
        </p:nvGrpSpPr>
        <p:grpSpPr>
          <a:xfrm>
            <a:off x="5647400" y="718675"/>
            <a:ext cx="1492500" cy="455400"/>
            <a:chOff x="6099250" y="1449675"/>
            <a:chExt cx="1492500" cy="455400"/>
          </a:xfrm>
        </p:grpSpPr>
        <p:sp>
          <p:nvSpPr>
            <p:cNvPr id="6190" name="Google Shape;6190;p468"/>
            <p:cNvSpPr/>
            <p:nvPr/>
          </p:nvSpPr>
          <p:spPr>
            <a:xfrm>
              <a:off x="6099250" y="1449675"/>
              <a:ext cx="14925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multinomial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50">
                  <a:solidFill>
                    <a:srgbClr val="212121"/>
                  </a:solidFill>
                  <a:latin typeface="Roboto"/>
                  <a:ea typeface="Roboto"/>
                  <a:cs typeface="Roboto"/>
                  <a:sym typeface="Roboto"/>
                </a:rPr>
                <a:t>choice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91" name="Google Shape;6191;p468"/>
            <p:cNvPicPr preferRelativeResize="0"/>
            <p:nvPr/>
          </p:nvPicPr>
          <p:blipFill>
            <a:blip r:embed="rId5">
              <a:alphaModFix/>
            </a:blip>
            <a:stretch>
              <a:fillRect/>
            </a:stretch>
          </p:blipFill>
          <p:spPr>
            <a:xfrm>
              <a:off x="6181265" y="1550375"/>
              <a:ext cx="254001" cy="254001"/>
            </a:xfrm>
            <a:prstGeom prst="rect">
              <a:avLst/>
            </a:prstGeom>
            <a:noFill/>
            <a:ln>
              <a:noFill/>
            </a:ln>
          </p:spPr>
        </p:pic>
      </p:grpSp>
      <p:sp>
        <p:nvSpPr>
          <p:cNvPr id="6192" name="Google Shape;6192;p468"/>
          <p:cNvSpPr/>
          <p:nvPr/>
        </p:nvSpPr>
        <p:spPr>
          <a:xfrm>
            <a:off x="5647400" y="1222200"/>
            <a:ext cx="14925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RNN/LSTM</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93" name="Google Shape;6193;p468"/>
          <p:cNvPicPr preferRelativeResize="0"/>
          <p:nvPr/>
        </p:nvPicPr>
        <p:blipFill>
          <a:blip r:embed="rId5">
            <a:alphaModFix/>
          </a:blip>
          <a:stretch>
            <a:fillRect/>
          </a:stretch>
        </p:blipFill>
        <p:spPr>
          <a:xfrm>
            <a:off x="5722890" y="1283827"/>
            <a:ext cx="254001" cy="254001"/>
          </a:xfrm>
          <a:prstGeom prst="rect">
            <a:avLst/>
          </a:prstGeom>
          <a:noFill/>
          <a:ln>
            <a:noFill/>
          </a:ln>
        </p:spPr>
      </p:pic>
      <p:sp>
        <p:nvSpPr>
          <p:cNvPr id="6194" name="Google Shape;6194;p468"/>
          <p:cNvSpPr/>
          <p:nvPr/>
        </p:nvSpPr>
        <p:spPr>
          <a:xfrm>
            <a:off x="5647400" y="1633775"/>
            <a:ext cx="1492500" cy="3609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Evaluate AutoML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195" name="Google Shape;6195;p468"/>
          <p:cNvPicPr preferRelativeResize="0"/>
          <p:nvPr/>
        </p:nvPicPr>
        <p:blipFill>
          <a:blip r:embed="rId5">
            <a:alphaModFix/>
          </a:blip>
          <a:stretch>
            <a:fillRect/>
          </a:stretch>
        </p:blipFill>
        <p:spPr>
          <a:xfrm>
            <a:off x="5722890" y="1687227"/>
            <a:ext cx="254001" cy="254001"/>
          </a:xfrm>
          <a:prstGeom prst="rect">
            <a:avLst/>
          </a:prstGeom>
          <a:noFill/>
          <a:ln>
            <a:noFill/>
          </a:ln>
        </p:spPr>
      </p:pic>
      <p:cxnSp>
        <p:nvCxnSpPr>
          <p:cNvPr id="6196" name="Google Shape;6196;p468"/>
          <p:cNvCxnSpPr>
            <a:stCxn id="6145" idx="3"/>
            <a:endCxn id="6190" idx="1"/>
          </p:cNvCxnSpPr>
          <p:nvPr/>
        </p:nvCxnSpPr>
        <p:spPr>
          <a:xfrm>
            <a:off x="5269100" y="946375"/>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97" name="Google Shape;6197;p468"/>
          <p:cNvCxnSpPr>
            <a:stCxn id="6178" idx="3"/>
            <a:endCxn id="6192" idx="1"/>
          </p:cNvCxnSpPr>
          <p:nvPr/>
        </p:nvCxnSpPr>
        <p:spPr>
          <a:xfrm>
            <a:off x="5269100" y="1402650"/>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98" name="Google Shape;6198;p468"/>
          <p:cNvCxnSpPr/>
          <p:nvPr/>
        </p:nvCxnSpPr>
        <p:spPr>
          <a:xfrm>
            <a:off x="5269100" y="1783650"/>
            <a:ext cx="378300" cy="600"/>
          </a:xfrm>
          <a:prstGeom prst="bentConnector3">
            <a:avLst>
              <a:gd fmla="val 50000" name="adj1"/>
            </a:avLst>
          </a:prstGeom>
          <a:noFill/>
          <a:ln cap="flat" cmpd="sng" w="9525">
            <a:solidFill>
              <a:srgbClr val="3A7DF0"/>
            </a:solidFill>
            <a:prstDash val="solid"/>
            <a:round/>
            <a:headEnd len="med" w="med" type="none"/>
            <a:tailEnd len="med" w="med" type="triangle"/>
          </a:ln>
        </p:spPr>
      </p:cxnSp>
      <p:cxnSp>
        <p:nvCxnSpPr>
          <p:cNvPr id="6199" name="Google Shape;6199;p468"/>
          <p:cNvCxnSpPr>
            <a:stCxn id="6192" idx="3"/>
            <a:endCxn id="6156" idx="0"/>
          </p:cNvCxnSpPr>
          <p:nvPr/>
        </p:nvCxnSpPr>
        <p:spPr>
          <a:xfrm>
            <a:off x="7139900" y="1402650"/>
            <a:ext cx="109200" cy="791700"/>
          </a:xfrm>
          <a:prstGeom prst="bentConnector2">
            <a:avLst/>
          </a:prstGeom>
          <a:noFill/>
          <a:ln cap="flat" cmpd="sng" w="9525">
            <a:solidFill>
              <a:srgbClr val="3A7DF0"/>
            </a:solidFill>
            <a:prstDash val="solid"/>
            <a:round/>
            <a:headEnd len="med" w="med" type="none"/>
            <a:tailEnd len="med" w="med" type="triangle"/>
          </a:ln>
        </p:spPr>
      </p:cxnSp>
      <p:sp>
        <p:nvSpPr>
          <p:cNvPr id="6200" name="Google Shape;6200;p468"/>
          <p:cNvSpPr/>
          <p:nvPr/>
        </p:nvSpPr>
        <p:spPr>
          <a:xfrm>
            <a:off x="1526600" y="3101250"/>
            <a:ext cx="2405400" cy="13440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Streaming inputs</a:t>
            </a:r>
            <a:endParaRPr sz="750">
              <a:solidFill>
                <a:srgbClr val="9E9E9E"/>
              </a:solidFill>
              <a:latin typeface="Roboto"/>
              <a:ea typeface="Roboto"/>
              <a:cs typeface="Roboto"/>
              <a:sym typeface="Roboto"/>
            </a:endParaRPr>
          </a:p>
        </p:txBody>
      </p:sp>
      <p:grpSp>
        <p:nvGrpSpPr>
          <p:cNvPr id="6201" name="Google Shape;6201;p468"/>
          <p:cNvGrpSpPr/>
          <p:nvPr/>
        </p:nvGrpSpPr>
        <p:grpSpPr>
          <a:xfrm>
            <a:off x="2752842" y="3353225"/>
            <a:ext cx="1118859" cy="455400"/>
            <a:chOff x="6289990" y="3048000"/>
            <a:chExt cx="1170600" cy="455400"/>
          </a:xfrm>
        </p:grpSpPr>
        <p:sp>
          <p:nvSpPr>
            <p:cNvPr id="6202" name="Google Shape;6202;p468"/>
            <p:cNvSpPr/>
            <p:nvPr/>
          </p:nvSpPr>
          <p:spPr>
            <a:xfrm>
              <a:off x="6289990" y="3048000"/>
              <a:ext cx="1170600" cy="455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Feature preprocessing </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Dataflow</a:t>
              </a:r>
              <a:endParaRPr sz="700">
                <a:solidFill>
                  <a:srgbClr val="757575"/>
                </a:solidFill>
                <a:latin typeface="Roboto"/>
                <a:ea typeface="Roboto"/>
                <a:cs typeface="Roboto"/>
                <a:sym typeface="Roboto"/>
              </a:endParaRPr>
            </a:p>
          </p:txBody>
        </p:sp>
        <p:pic>
          <p:nvPicPr>
            <p:cNvPr id="6203" name="Google Shape;6203;p468"/>
            <p:cNvPicPr preferRelativeResize="0"/>
            <p:nvPr/>
          </p:nvPicPr>
          <p:blipFill>
            <a:blip r:embed="rId13">
              <a:alphaModFix/>
            </a:blip>
            <a:stretch>
              <a:fillRect/>
            </a:stretch>
          </p:blipFill>
          <p:spPr>
            <a:xfrm>
              <a:off x="6388895" y="3143100"/>
              <a:ext cx="254001" cy="254001"/>
            </a:xfrm>
            <a:prstGeom prst="rect">
              <a:avLst/>
            </a:prstGeom>
            <a:noFill/>
            <a:ln>
              <a:noFill/>
            </a:ln>
          </p:spPr>
        </p:pic>
      </p:grpSp>
      <p:cxnSp>
        <p:nvCxnSpPr>
          <p:cNvPr id="6204" name="Google Shape;6204;p468"/>
          <p:cNvCxnSpPr>
            <a:stCxn id="6202" idx="3"/>
            <a:endCxn id="6149" idx="1"/>
          </p:cNvCxnSpPr>
          <p:nvPr/>
        </p:nvCxnSpPr>
        <p:spPr>
          <a:xfrm>
            <a:off x="3871702" y="3580925"/>
            <a:ext cx="506400" cy="600"/>
          </a:xfrm>
          <a:prstGeom prst="bentConnector3">
            <a:avLst>
              <a:gd fmla="val 49994" name="adj1"/>
            </a:avLst>
          </a:prstGeom>
          <a:noFill/>
          <a:ln cap="flat" cmpd="sng" w="9525">
            <a:solidFill>
              <a:srgbClr val="3A7DF0"/>
            </a:solidFill>
            <a:prstDash val="solid"/>
            <a:round/>
            <a:headEnd len="med" w="med" type="none"/>
            <a:tailEnd len="med" w="med" type="triangle"/>
          </a:ln>
        </p:spPr>
      </p:cxnSp>
      <p:cxnSp>
        <p:nvCxnSpPr>
          <p:cNvPr id="6205" name="Google Shape;6205;p468"/>
          <p:cNvCxnSpPr>
            <a:stCxn id="6202" idx="0"/>
            <a:endCxn id="6142" idx="2"/>
          </p:cNvCxnSpPr>
          <p:nvPr/>
        </p:nvCxnSpPr>
        <p:spPr>
          <a:xfrm flipH="1" rot="5400000">
            <a:off x="1967372" y="2008325"/>
            <a:ext cx="1722000" cy="967800"/>
          </a:xfrm>
          <a:prstGeom prst="bentConnector3">
            <a:avLst>
              <a:gd fmla="val 49999" name="adj1"/>
            </a:avLst>
          </a:prstGeom>
          <a:noFill/>
          <a:ln cap="flat" cmpd="sng" w="9525">
            <a:solidFill>
              <a:srgbClr val="3A7DF0"/>
            </a:solidFill>
            <a:prstDash val="solid"/>
            <a:round/>
            <a:headEnd len="med" w="med" type="triangle"/>
            <a:tailEnd len="med" w="med" type="triangle"/>
          </a:ln>
        </p:spPr>
      </p:cxnSp>
      <p:grpSp>
        <p:nvGrpSpPr>
          <p:cNvPr id="6206" name="Google Shape;6206;p468"/>
          <p:cNvGrpSpPr/>
          <p:nvPr/>
        </p:nvGrpSpPr>
        <p:grpSpPr>
          <a:xfrm>
            <a:off x="1602775" y="3353525"/>
            <a:ext cx="967858" cy="455409"/>
            <a:chOff x="2667595" y="3496930"/>
            <a:chExt cx="837900" cy="381000"/>
          </a:xfrm>
        </p:grpSpPr>
        <p:sp>
          <p:nvSpPr>
            <p:cNvPr id="6207" name="Google Shape;6207;p468"/>
            <p:cNvSpPr/>
            <p:nvPr/>
          </p:nvSpPr>
          <p:spPr>
            <a:xfrm>
              <a:off x="2667595" y="3496930"/>
              <a:ext cx="8379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00">
                  <a:solidFill>
                    <a:srgbClr val="757575"/>
                  </a:solidFill>
                  <a:latin typeface="Roboto"/>
                  <a:ea typeface="Roboto"/>
                  <a:cs typeface="Roboto"/>
                  <a:sym typeface="Roboto"/>
                </a:rPr>
                <a:t>Event Data</a:t>
              </a:r>
              <a:endParaRPr sz="700">
                <a:solidFill>
                  <a:srgbClr val="757575"/>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Pub/Sub</a:t>
              </a:r>
              <a:endParaRPr sz="700">
                <a:solidFill>
                  <a:srgbClr val="757575"/>
                </a:solidFill>
                <a:latin typeface="Roboto"/>
                <a:ea typeface="Roboto"/>
                <a:cs typeface="Roboto"/>
                <a:sym typeface="Roboto"/>
              </a:endParaRPr>
            </a:p>
          </p:txBody>
        </p:sp>
        <p:pic>
          <p:nvPicPr>
            <p:cNvPr id="6208" name="Google Shape;6208;p468"/>
            <p:cNvPicPr preferRelativeResize="0"/>
            <p:nvPr/>
          </p:nvPicPr>
          <p:blipFill>
            <a:blip r:embed="rId14">
              <a:alphaModFix/>
            </a:blip>
            <a:stretch>
              <a:fillRect/>
            </a:stretch>
          </p:blipFill>
          <p:spPr>
            <a:xfrm>
              <a:off x="2730500" y="3556000"/>
              <a:ext cx="254001" cy="254001"/>
            </a:xfrm>
            <a:prstGeom prst="rect">
              <a:avLst/>
            </a:prstGeom>
            <a:noFill/>
            <a:ln>
              <a:noFill/>
            </a:ln>
          </p:spPr>
        </p:pic>
      </p:grpSp>
      <p:cxnSp>
        <p:nvCxnSpPr>
          <p:cNvPr id="6209" name="Google Shape;6209;p468"/>
          <p:cNvCxnSpPr>
            <a:stCxn id="6207" idx="3"/>
            <a:endCxn id="6202" idx="1"/>
          </p:cNvCxnSpPr>
          <p:nvPr/>
        </p:nvCxnSpPr>
        <p:spPr>
          <a:xfrm>
            <a:off x="2570634" y="3581230"/>
            <a:ext cx="182100" cy="600"/>
          </a:xfrm>
          <a:prstGeom prst="bentConnector3">
            <a:avLst>
              <a:gd fmla="val 50030" name="adj1"/>
            </a:avLst>
          </a:prstGeom>
          <a:noFill/>
          <a:ln cap="flat" cmpd="sng" w="9525">
            <a:solidFill>
              <a:srgbClr val="3A7DF0"/>
            </a:solidFill>
            <a:prstDash val="solid"/>
            <a:round/>
            <a:headEnd len="med" w="med" type="none"/>
            <a:tailEnd len="med" w="med" type="triangle"/>
          </a:ln>
        </p:spPr>
      </p:cxnSp>
      <p:cxnSp>
        <p:nvCxnSpPr>
          <p:cNvPr id="6210" name="Google Shape;6210;p468"/>
          <p:cNvCxnSpPr>
            <a:stCxn id="6152" idx="1"/>
          </p:cNvCxnSpPr>
          <p:nvPr/>
        </p:nvCxnSpPr>
        <p:spPr>
          <a:xfrm rot="10800000">
            <a:off x="3977025" y="2426800"/>
            <a:ext cx="400800" cy="1671900"/>
          </a:xfrm>
          <a:prstGeom prst="bentConnector2">
            <a:avLst/>
          </a:prstGeom>
          <a:noFill/>
          <a:ln cap="flat" cmpd="sng" w="9525">
            <a:solidFill>
              <a:srgbClr val="3A7DF0"/>
            </a:solidFill>
            <a:prstDash val="dash"/>
            <a:round/>
            <a:headEnd len="med" w="med" type="none"/>
            <a:tailEnd len="med" w="med" type="none"/>
          </a:ln>
        </p:spPr>
      </p:cxnSp>
      <p:sp>
        <p:nvSpPr>
          <p:cNvPr id="6211" name="Google Shape;6211;p468"/>
          <p:cNvSpPr/>
          <p:nvPr/>
        </p:nvSpPr>
        <p:spPr>
          <a:xfrm>
            <a:off x="4029000" y="2183275"/>
            <a:ext cx="2455800" cy="815100"/>
          </a:xfrm>
          <a:prstGeom prst="rect">
            <a:avLst/>
          </a:prstGeom>
          <a:solidFill>
            <a:srgbClr val="E3F2F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Model Retraining </a:t>
            </a:r>
            <a:endParaRPr sz="750">
              <a:solidFill>
                <a:srgbClr val="9E9E9E"/>
              </a:solidFill>
              <a:latin typeface="Roboto"/>
              <a:ea typeface="Roboto"/>
              <a:cs typeface="Roboto"/>
              <a:sym typeface="Roboto"/>
            </a:endParaRPr>
          </a:p>
        </p:txBody>
      </p:sp>
      <p:cxnSp>
        <p:nvCxnSpPr>
          <p:cNvPr id="6212" name="Google Shape;6212;p468"/>
          <p:cNvCxnSpPr/>
          <p:nvPr/>
        </p:nvCxnSpPr>
        <p:spPr>
          <a:xfrm rot="10800000">
            <a:off x="2638250" y="1675300"/>
            <a:ext cx="1291800" cy="720300"/>
          </a:xfrm>
          <a:prstGeom prst="straightConnector1">
            <a:avLst/>
          </a:prstGeom>
          <a:noFill/>
          <a:ln cap="flat" cmpd="sng" w="9525">
            <a:solidFill>
              <a:srgbClr val="4284F3"/>
            </a:solidFill>
            <a:prstDash val="dash"/>
            <a:round/>
            <a:headEnd len="med" w="med" type="none"/>
            <a:tailEnd len="med" w="med" type="triangle"/>
          </a:ln>
        </p:spPr>
      </p:cxnSp>
      <p:grpSp>
        <p:nvGrpSpPr>
          <p:cNvPr id="6213" name="Google Shape;6213;p468"/>
          <p:cNvGrpSpPr/>
          <p:nvPr/>
        </p:nvGrpSpPr>
        <p:grpSpPr>
          <a:xfrm>
            <a:off x="6663738" y="2194450"/>
            <a:ext cx="1170900" cy="381000"/>
            <a:chOff x="7651750" y="1524000"/>
            <a:chExt cx="1170900" cy="381000"/>
          </a:xfrm>
        </p:grpSpPr>
        <p:sp>
          <p:nvSpPr>
            <p:cNvPr id="6156" name="Google Shape;6156;p468"/>
            <p:cNvSpPr/>
            <p:nvPr/>
          </p:nvSpPr>
          <p:spPr>
            <a:xfrm>
              <a:off x="7651750" y="1524000"/>
              <a:ext cx="1170900" cy="3810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Model repo</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Storage</a:t>
              </a:r>
              <a:endParaRPr sz="700">
                <a:solidFill>
                  <a:srgbClr val="757575"/>
                </a:solidFill>
                <a:latin typeface="Roboto"/>
                <a:ea typeface="Roboto"/>
                <a:cs typeface="Roboto"/>
                <a:sym typeface="Roboto"/>
              </a:endParaRPr>
            </a:p>
          </p:txBody>
        </p:sp>
        <p:pic>
          <p:nvPicPr>
            <p:cNvPr id="6214" name="Google Shape;6214;p468"/>
            <p:cNvPicPr preferRelativeResize="0"/>
            <p:nvPr/>
          </p:nvPicPr>
          <p:blipFill>
            <a:blip r:embed="rId6">
              <a:alphaModFix/>
            </a:blip>
            <a:stretch>
              <a:fillRect/>
            </a:stretch>
          </p:blipFill>
          <p:spPr>
            <a:xfrm>
              <a:off x="7715250" y="1587500"/>
              <a:ext cx="254001" cy="254001"/>
            </a:xfrm>
            <a:prstGeom prst="rect">
              <a:avLst/>
            </a:prstGeom>
            <a:noFill/>
            <a:ln>
              <a:noFill/>
            </a:ln>
          </p:spPr>
        </p:pic>
      </p:grpSp>
      <p:sp>
        <p:nvSpPr>
          <p:cNvPr id="6215" name="Google Shape;6215;p468"/>
          <p:cNvSpPr/>
          <p:nvPr/>
        </p:nvSpPr>
        <p:spPr>
          <a:xfrm>
            <a:off x="5410200" y="2426800"/>
            <a:ext cx="967800" cy="482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Retrain current model</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AI Platform</a:t>
            </a:r>
            <a:endParaRPr sz="700">
              <a:solidFill>
                <a:srgbClr val="757575"/>
              </a:solidFill>
              <a:latin typeface="Roboto"/>
              <a:ea typeface="Roboto"/>
              <a:cs typeface="Roboto"/>
              <a:sym typeface="Roboto"/>
            </a:endParaRPr>
          </a:p>
        </p:txBody>
      </p:sp>
      <p:pic>
        <p:nvPicPr>
          <p:cNvPr id="6216" name="Google Shape;6216;p468"/>
          <p:cNvPicPr preferRelativeResize="0"/>
          <p:nvPr/>
        </p:nvPicPr>
        <p:blipFill>
          <a:blip r:embed="rId5">
            <a:alphaModFix/>
          </a:blip>
          <a:stretch>
            <a:fillRect/>
          </a:stretch>
        </p:blipFill>
        <p:spPr>
          <a:xfrm>
            <a:off x="5509502" y="2528720"/>
            <a:ext cx="254001" cy="254001"/>
          </a:xfrm>
          <a:prstGeom prst="rect">
            <a:avLst/>
          </a:prstGeom>
          <a:noFill/>
          <a:ln>
            <a:noFill/>
          </a:ln>
        </p:spPr>
      </p:pic>
      <p:cxnSp>
        <p:nvCxnSpPr>
          <p:cNvPr id="6217" name="Google Shape;6217;p468"/>
          <p:cNvCxnSpPr>
            <a:stCxn id="6215" idx="3"/>
            <a:endCxn id="6156" idx="1"/>
          </p:cNvCxnSpPr>
          <p:nvPr/>
        </p:nvCxnSpPr>
        <p:spPr>
          <a:xfrm flipH="1" rot="10800000">
            <a:off x="6378000" y="2385100"/>
            <a:ext cx="285600" cy="282900"/>
          </a:xfrm>
          <a:prstGeom prst="bentConnector3">
            <a:avLst>
              <a:gd fmla="val 50024" name="adj1"/>
            </a:avLst>
          </a:prstGeom>
          <a:noFill/>
          <a:ln cap="flat" cmpd="sng" w="9525">
            <a:solidFill>
              <a:srgbClr val="3A7DF0"/>
            </a:solidFill>
            <a:prstDash val="solid"/>
            <a:round/>
            <a:headEnd len="med" w="med" type="none"/>
            <a:tailEnd len="med" w="med" type="triangle"/>
          </a:ln>
        </p:spPr>
      </p:cxnSp>
      <p:cxnSp>
        <p:nvCxnSpPr>
          <p:cNvPr id="6218" name="Google Shape;6218;p468"/>
          <p:cNvCxnSpPr>
            <a:endCxn id="6219" idx="1"/>
          </p:cNvCxnSpPr>
          <p:nvPr/>
        </p:nvCxnSpPr>
        <p:spPr>
          <a:xfrm flipH="1" rot="5400000">
            <a:off x="3555275" y="3276100"/>
            <a:ext cx="1430700" cy="214500"/>
          </a:xfrm>
          <a:prstGeom prst="bentConnector4">
            <a:avLst>
              <a:gd fmla="val -75" name="adj1"/>
              <a:gd fmla="val 185326" name="adj2"/>
            </a:avLst>
          </a:prstGeom>
          <a:noFill/>
          <a:ln cap="flat" cmpd="sng" w="9525">
            <a:solidFill>
              <a:srgbClr val="3A7DF0"/>
            </a:solidFill>
            <a:prstDash val="dash"/>
            <a:round/>
            <a:headEnd len="med" w="med" type="none"/>
            <a:tailEnd len="med" w="med" type="triangle"/>
          </a:ln>
        </p:spPr>
      </p:cxnSp>
      <p:grpSp>
        <p:nvGrpSpPr>
          <p:cNvPr id="6220" name="Google Shape;6220;p468"/>
          <p:cNvGrpSpPr/>
          <p:nvPr/>
        </p:nvGrpSpPr>
        <p:grpSpPr>
          <a:xfrm>
            <a:off x="4163375" y="2426800"/>
            <a:ext cx="1119000" cy="482400"/>
            <a:chOff x="3861475" y="1228975"/>
            <a:chExt cx="1119000" cy="482400"/>
          </a:xfrm>
        </p:grpSpPr>
        <p:sp>
          <p:nvSpPr>
            <p:cNvPr id="6219" name="Google Shape;6219;p468"/>
            <p:cNvSpPr/>
            <p:nvPr/>
          </p:nvSpPr>
          <p:spPr>
            <a:xfrm>
              <a:off x="3861475" y="1228975"/>
              <a:ext cx="1119000" cy="482400"/>
            </a:xfrm>
            <a:prstGeom prst="rect">
              <a:avLst/>
            </a:prstGeom>
            <a:solidFill>
              <a:srgbClr val="FFFFFF"/>
            </a:solidFill>
            <a:ln cap="flat" cmpd="sng" w="1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Trigger retraining</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Cloud Functions</a:t>
              </a:r>
              <a:endParaRPr sz="700">
                <a:solidFill>
                  <a:srgbClr val="757575"/>
                </a:solidFill>
                <a:latin typeface="Roboto"/>
                <a:ea typeface="Roboto"/>
                <a:cs typeface="Roboto"/>
                <a:sym typeface="Roboto"/>
              </a:endParaRPr>
            </a:p>
          </p:txBody>
        </p:sp>
        <p:pic>
          <p:nvPicPr>
            <p:cNvPr id="6221" name="Google Shape;6221;p468"/>
            <p:cNvPicPr preferRelativeResize="0"/>
            <p:nvPr/>
          </p:nvPicPr>
          <p:blipFill>
            <a:blip r:embed="rId8">
              <a:alphaModFix/>
            </a:blip>
            <a:stretch>
              <a:fillRect/>
            </a:stretch>
          </p:blipFill>
          <p:spPr>
            <a:xfrm>
              <a:off x="3963860" y="1330900"/>
              <a:ext cx="254001" cy="254001"/>
            </a:xfrm>
            <a:prstGeom prst="rect">
              <a:avLst/>
            </a:prstGeom>
            <a:noFill/>
            <a:ln>
              <a:noFill/>
            </a:ln>
          </p:spPr>
        </p:pic>
      </p:grpSp>
      <p:cxnSp>
        <p:nvCxnSpPr>
          <p:cNvPr id="6222" name="Google Shape;6222;p468"/>
          <p:cNvCxnSpPr>
            <a:stCxn id="6219" idx="3"/>
            <a:endCxn id="6215" idx="1"/>
          </p:cNvCxnSpPr>
          <p:nvPr/>
        </p:nvCxnSpPr>
        <p:spPr>
          <a:xfrm>
            <a:off x="5282375" y="2668000"/>
            <a:ext cx="127800" cy="600"/>
          </a:xfrm>
          <a:prstGeom prst="bentConnector3">
            <a:avLst>
              <a:gd fmla="val 50010" name="adj1"/>
            </a:avLst>
          </a:prstGeom>
          <a:noFill/>
          <a:ln cap="flat" cmpd="sng" w="9525">
            <a:solidFill>
              <a:srgbClr val="3A7DF0"/>
            </a:solidFill>
            <a:prstDash val="solid"/>
            <a:round/>
            <a:headEnd len="med" w="med" type="none"/>
            <a:tailEnd len="med" w="med" type="triangle"/>
          </a:ln>
        </p:spPr>
      </p:cxnSp>
      <p:grpSp>
        <p:nvGrpSpPr>
          <p:cNvPr id="6223" name="Google Shape;6223;p468"/>
          <p:cNvGrpSpPr/>
          <p:nvPr/>
        </p:nvGrpSpPr>
        <p:grpSpPr>
          <a:xfrm>
            <a:off x="5835500" y="3850750"/>
            <a:ext cx="1602600" cy="513900"/>
            <a:chOff x="4381500" y="2286000"/>
            <a:chExt cx="1602600" cy="513900"/>
          </a:xfrm>
        </p:grpSpPr>
        <p:sp>
          <p:nvSpPr>
            <p:cNvPr id="6224" name="Google Shape;6224;p468"/>
            <p:cNvSpPr/>
            <p:nvPr/>
          </p:nvSpPr>
          <p:spPr>
            <a:xfrm>
              <a:off x="4381500" y="2286000"/>
              <a:ext cx="1602600" cy="513900"/>
            </a:xfrm>
            <a:prstGeom prst="rect">
              <a:avLst/>
            </a:prstGeom>
            <a:solidFill>
              <a:srgbClr val="FFFFFF"/>
            </a:solidFill>
            <a:ln cap="flat" cmpd="sng" w="12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317500" marR="0" rtl="0" algn="l">
                <a:spcBef>
                  <a:spcPts val="0"/>
                </a:spcBef>
                <a:spcAft>
                  <a:spcPts val="0"/>
                </a:spcAft>
                <a:buNone/>
              </a:pPr>
              <a:r>
                <a:rPr lang="en" sz="750">
                  <a:solidFill>
                    <a:srgbClr val="212121"/>
                  </a:solidFill>
                  <a:latin typeface="Roboto"/>
                  <a:ea typeface="Roboto"/>
                  <a:cs typeface="Roboto"/>
                  <a:sym typeface="Roboto"/>
                </a:rPr>
                <a:t>Online predictions at scale/batch predictions</a:t>
              </a:r>
              <a:endParaRPr sz="750">
                <a:solidFill>
                  <a:srgbClr val="212121"/>
                </a:solidFill>
                <a:latin typeface="Roboto"/>
                <a:ea typeface="Roboto"/>
                <a:cs typeface="Roboto"/>
                <a:sym typeface="Roboto"/>
              </a:endParaRPr>
            </a:p>
            <a:p>
              <a:pPr indent="0" lvl="0" marL="317500" marR="0" rtl="0" algn="l">
                <a:spcBef>
                  <a:spcPts val="0"/>
                </a:spcBef>
                <a:spcAft>
                  <a:spcPts val="0"/>
                </a:spcAft>
                <a:buNone/>
              </a:pPr>
              <a:r>
                <a:rPr lang="en" sz="700">
                  <a:solidFill>
                    <a:srgbClr val="757575"/>
                  </a:solidFill>
                  <a:latin typeface="Roboto"/>
                  <a:ea typeface="Roboto"/>
                  <a:cs typeface="Roboto"/>
                  <a:sym typeface="Roboto"/>
                </a:rPr>
                <a:t>App Engine</a:t>
              </a:r>
              <a:endParaRPr sz="700">
                <a:solidFill>
                  <a:srgbClr val="757575"/>
                </a:solidFill>
                <a:latin typeface="Roboto"/>
                <a:ea typeface="Roboto"/>
                <a:cs typeface="Roboto"/>
                <a:sym typeface="Roboto"/>
              </a:endParaRPr>
            </a:p>
          </p:txBody>
        </p:sp>
        <p:pic>
          <p:nvPicPr>
            <p:cNvPr id="6225" name="Google Shape;6225;p468"/>
            <p:cNvPicPr preferRelativeResize="0"/>
            <p:nvPr/>
          </p:nvPicPr>
          <p:blipFill>
            <a:blip r:embed="rId15">
              <a:alphaModFix/>
            </a:blip>
            <a:stretch>
              <a:fillRect/>
            </a:stretch>
          </p:blipFill>
          <p:spPr>
            <a:xfrm>
              <a:off x="4445000" y="2349500"/>
              <a:ext cx="254001" cy="254001"/>
            </a:xfrm>
            <a:prstGeom prst="rect">
              <a:avLst/>
            </a:prstGeom>
            <a:noFill/>
            <a:ln>
              <a:noFill/>
            </a:ln>
          </p:spPr>
        </p:pic>
      </p:grpSp>
      <p:cxnSp>
        <p:nvCxnSpPr>
          <p:cNvPr id="6226" name="Google Shape;6226;p468"/>
          <p:cNvCxnSpPr>
            <a:stCxn id="6224" idx="1"/>
            <a:endCxn id="6149" idx="3"/>
          </p:cNvCxnSpPr>
          <p:nvPr/>
        </p:nvCxnSpPr>
        <p:spPr>
          <a:xfrm rot="10800000">
            <a:off x="5549000" y="3580900"/>
            <a:ext cx="286500" cy="526800"/>
          </a:xfrm>
          <a:prstGeom prst="bentConnector3">
            <a:avLst>
              <a:gd fmla="val 50011" name="adj1"/>
            </a:avLst>
          </a:prstGeom>
          <a:noFill/>
          <a:ln cap="flat" cmpd="sng" w="9525">
            <a:solidFill>
              <a:srgbClr val="3A7DF0"/>
            </a:solidFill>
            <a:prstDash val="solid"/>
            <a:round/>
            <a:headEnd len="med" w="med" type="triangle"/>
            <a:tailEnd len="med" w="med" type="triangle"/>
          </a:ln>
        </p:spPr>
      </p:cxnSp>
      <p:cxnSp>
        <p:nvCxnSpPr>
          <p:cNvPr id="6227" name="Google Shape;6227;p468"/>
          <p:cNvCxnSpPr/>
          <p:nvPr/>
        </p:nvCxnSpPr>
        <p:spPr>
          <a:xfrm flipH="1">
            <a:off x="7453825" y="3579200"/>
            <a:ext cx="670200" cy="535200"/>
          </a:xfrm>
          <a:prstGeom prst="bentConnector3">
            <a:avLst>
              <a:gd fmla="val 50000" name="adj1"/>
            </a:avLst>
          </a:prstGeom>
          <a:noFill/>
          <a:ln cap="flat" cmpd="sng" w="9525">
            <a:solidFill>
              <a:srgbClr val="3A7DF0"/>
            </a:solidFill>
            <a:prstDash val="solid"/>
            <a:round/>
            <a:headEnd len="med" w="med" type="triangle"/>
            <a:tailEnd len="med" w="med" type="triangle"/>
          </a:ln>
        </p:spPr>
      </p:cxnSp>
      <p:sp>
        <p:nvSpPr>
          <p:cNvPr id="6228" name="Google Shape;6228;p468"/>
          <p:cNvSpPr txBox="1"/>
          <p:nvPr/>
        </p:nvSpPr>
        <p:spPr>
          <a:xfrm>
            <a:off x="49950" y="46925"/>
            <a:ext cx="82875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C4043"/>
                </a:solidFill>
                <a:latin typeface="Google Sans"/>
                <a:ea typeface="Google Sans"/>
                <a:cs typeface="Google Sans"/>
                <a:sym typeface="Google Sans"/>
              </a:rPr>
              <a:t>Run...</a:t>
            </a:r>
            <a:endParaRPr/>
          </a:p>
        </p:txBody>
      </p:sp>
      <p:sp>
        <p:nvSpPr>
          <p:cNvPr id="6229" name="Google Shape;6229;p468"/>
          <p:cNvSpPr txBox="1"/>
          <p:nvPr/>
        </p:nvSpPr>
        <p:spPr>
          <a:xfrm>
            <a:off x="2306614" y="2241750"/>
            <a:ext cx="7854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50">
                <a:solidFill>
                  <a:srgbClr val="9E9E9E"/>
                </a:solidFill>
                <a:latin typeface="Roboto"/>
                <a:ea typeface="Roboto"/>
                <a:cs typeface="Roboto"/>
                <a:sym typeface="Roboto"/>
              </a:rPr>
              <a:t>Batch</a:t>
            </a:r>
            <a:r>
              <a:rPr lang="en" sz="750">
                <a:solidFill>
                  <a:srgbClr val="9E9E9E"/>
                </a:solidFill>
                <a:latin typeface="Roboto"/>
                <a:ea typeface="Roboto"/>
                <a:cs typeface="Roboto"/>
                <a:sym typeface="Roboto"/>
              </a:rPr>
              <a:t> inputs</a:t>
            </a:r>
            <a:endParaRPr sz="750">
              <a:solidFill>
                <a:srgbClr val="9E9E9E"/>
              </a:solidFill>
              <a:latin typeface="Roboto"/>
              <a:ea typeface="Roboto"/>
              <a:cs typeface="Roboto"/>
              <a:sym typeface="Roboto"/>
            </a:endParaRPr>
          </a:p>
        </p:txBody>
      </p:sp>
      <p:pic>
        <p:nvPicPr>
          <p:cNvPr id="6230" name="Google Shape;6230;p468"/>
          <p:cNvPicPr preferRelativeResize="0"/>
          <p:nvPr/>
        </p:nvPicPr>
        <p:blipFill>
          <a:blip r:embed="rId16">
            <a:alphaModFix/>
          </a:blip>
          <a:stretch>
            <a:fillRect/>
          </a:stretch>
        </p:blipFill>
        <p:spPr>
          <a:xfrm>
            <a:off x="4880658" y="1685275"/>
            <a:ext cx="254001" cy="2540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4" name="Shape 6234"/>
        <p:cNvGrpSpPr/>
        <p:nvPr/>
      </p:nvGrpSpPr>
      <p:grpSpPr>
        <a:xfrm>
          <a:off x="0" y="0"/>
          <a:ext cx="0" cy="0"/>
          <a:chOff x="0" y="0"/>
          <a:chExt cx="0" cy="0"/>
        </a:xfrm>
      </p:grpSpPr>
      <p:pic>
        <p:nvPicPr>
          <p:cNvPr id="6235" name="Google Shape;6235;p469"/>
          <p:cNvPicPr preferRelativeResize="0"/>
          <p:nvPr/>
        </p:nvPicPr>
        <p:blipFill>
          <a:blip r:embed="rId3">
            <a:alphaModFix/>
          </a:blip>
          <a:stretch>
            <a:fillRect/>
          </a:stretch>
        </p:blipFill>
        <p:spPr>
          <a:xfrm>
            <a:off x="304800" y="76200"/>
            <a:ext cx="8423366" cy="4738152"/>
          </a:xfrm>
          <a:prstGeom prst="rect">
            <a:avLst/>
          </a:prstGeom>
          <a:noFill/>
          <a:ln>
            <a:noFill/>
          </a:ln>
        </p:spPr>
      </p:pic>
      <p:sp>
        <p:nvSpPr>
          <p:cNvPr id="6236" name="Google Shape;6236;p469"/>
          <p:cNvSpPr txBox="1"/>
          <p:nvPr/>
        </p:nvSpPr>
        <p:spPr>
          <a:xfrm>
            <a:off x="2320768" y="4814351"/>
            <a:ext cx="63327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900"/>
              <a:t>https://www.freecodecamp.org/news/scalable-data-analytics-pipeline/</a:t>
            </a:r>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0" name="Shape 6240"/>
        <p:cNvGrpSpPr/>
        <p:nvPr/>
      </p:nvGrpSpPr>
      <p:grpSpPr>
        <a:xfrm>
          <a:off x="0" y="0"/>
          <a:ext cx="0" cy="0"/>
          <a:chOff x="0" y="0"/>
          <a:chExt cx="0" cy="0"/>
        </a:xfrm>
      </p:grpSpPr>
      <p:pic>
        <p:nvPicPr>
          <p:cNvPr id="6241" name="Google Shape;6241;p470"/>
          <p:cNvPicPr preferRelativeResize="0"/>
          <p:nvPr/>
        </p:nvPicPr>
        <p:blipFill rotWithShape="1">
          <a:blip r:embed="rId3">
            <a:alphaModFix/>
          </a:blip>
          <a:srcRect b="0" l="0" r="0" t="7313"/>
          <a:stretch/>
        </p:blipFill>
        <p:spPr>
          <a:xfrm>
            <a:off x="1553800" y="72863"/>
            <a:ext cx="4008050" cy="4997775"/>
          </a:xfrm>
          <a:prstGeom prst="rect">
            <a:avLst/>
          </a:prstGeom>
          <a:noFill/>
          <a:ln>
            <a:noFill/>
          </a:ln>
        </p:spPr>
      </p:pic>
      <p:pic>
        <p:nvPicPr>
          <p:cNvPr id="6242" name="Google Shape;6242;p470"/>
          <p:cNvPicPr preferRelativeResize="0"/>
          <p:nvPr/>
        </p:nvPicPr>
        <p:blipFill>
          <a:blip r:embed="rId4">
            <a:alphaModFix/>
          </a:blip>
          <a:stretch>
            <a:fillRect/>
          </a:stretch>
        </p:blipFill>
        <p:spPr>
          <a:xfrm>
            <a:off x="6206824" y="2393125"/>
            <a:ext cx="2098976" cy="329603"/>
          </a:xfrm>
          <a:prstGeom prst="rect">
            <a:avLst/>
          </a:prstGeom>
          <a:noFill/>
          <a:ln>
            <a:noFill/>
          </a:ln>
        </p:spPr>
      </p:pic>
      <p:pic>
        <p:nvPicPr>
          <p:cNvPr id="6243" name="Google Shape;6243;p470"/>
          <p:cNvPicPr preferRelativeResize="0"/>
          <p:nvPr/>
        </p:nvPicPr>
        <p:blipFill>
          <a:blip r:embed="rId5">
            <a:alphaModFix/>
          </a:blip>
          <a:stretch>
            <a:fillRect/>
          </a:stretch>
        </p:blipFill>
        <p:spPr>
          <a:xfrm>
            <a:off x="6614550" y="417836"/>
            <a:ext cx="1495250" cy="768964"/>
          </a:xfrm>
          <a:prstGeom prst="rect">
            <a:avLst/>
          </a:prstGeom>
          <a:noFill/>
          <a:ln>
            <a:noFill/>
          </a:ln>
        </p:spPr>
      </p:pic>
      <p:pic>
        <p:nvPicPr>
          <p:cNvPr id="6244" name="Google Shape;6244;p470"/>
          <p:cNvPicPr preferRelativeResize="0"/>
          <p:nvPr/>
        </p:nvPicPr>
        <p:blipFill>
          <a:blip r:embed="rId6">
            <a:alphaModFix/>
          </a:blip>
          <a:stretch>
            <a:fillRect/>
          </a:stretch>
        </p:blipFill>
        <p:spPr>
          <a:xfrm>
            <a:off x="6632300" y="3972475"/>
            <a:ext cx="1459750" cy="4219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8" name="Shape 6248"/>
        <p:cNvGrpSpPr/>
        <p:nvPr/>
      </p:nvGrpSpPr>
      <p:grpSpPr>
        <a:xfrm>
          <a:off x="0" y="0"/>
          <a:ext cx="0" cy="0"/>
          <a:chOff x="0" y="0"/>
          <a:chExt cx="0" cy="0"/>
        </a:xfrm>
      </p:grpSpPr>
      <p:pic>
        <p:nvPicPr>
          <p:cNvPr id="6249" name="Google Shape;6249;p471"/>
          <p:cNvPicPr preferRelativeResize="0"/>
          <p:nvPr/>
        </p:nvPicPr>
        <p:blipFill>
          <a:blip r:embed="rId3">
            <a:alphaModFix/>
          </a:blip>
          <a:stretch>
            <a:fillRect/>
          </a:stretch>
        </p:blipFill>
        <p:spPr>
          <a:xfrm>
            <a:off x="627297" y="2215398"/>
            <a:ext cx="670984" cy="695059"/>
          </a:xfrm>
          <a:prstGeom prst="rect">
            <a:avLst/>
          </a:prstGeom>
          <a:noFill/>
          <a:ln>
            <a:noFill/>
          </a:ln>
        </p:spPr>
      </p:pic>
      <p:pic>
        <p:nvPicPr>
          <p:cNvPr descr="Cloud-Dataflow_256px.png" id="6250" name="Google Shape;6250;p471"/>
          <p:cNvPicPr preferRelativeResize="0"/>
          <p:nvPr/>
        </p:nvPicPr>
        <p:blipFill rotWithShape="1">
          <a:blip r:embed="rId4">
            <a:alphaModFix/>
          </a:blip>
          <a:srcRect b="5092" l="0" r="0" t="5092"/>
          <a:stretch/>
        </p:blipFill>
        <p:spPr>
          <a:xfrm>
            <a:off x="1819590" y="2250624"/>
            <a:ext cx="671400" cy="624600"/>
          </a:xfrm>
          <a:prstGeom prst="rect">
            <a:avLst/>
          </a:prstGeom>
          <a:noFill/>
          <a:ln>
            <a:noFill/>
          </a:ln>
        </p:spPr>
      </p:pic>
      <p:pic>
        <p:nvPicPr>
          <p:cNvPr descr="Cloud-Machine-Learning_256px.png" id="6251" name="Google Shape;6251;p471"/>
          <p:cNvPicPr preferRelativeResize="0"/>
          <p:nvPr/>
        </p:nvPicPr>
        <p:blipFill rotWithShape="1">
          <a:blip r:embed="rId5">
            <a:alphaModFix/>
          </a:blip>
          <a:srcRect b="5092" l="0" r="0" t="5092"/>
          <a:stretch/>
        </p:blipFill>
        <p:spPr>
          <a:xfrm>
            <a:off x="5046825" y="2250913"/>
            <a:ext cx="671100" cy="624000"/>
          </a:xfrm>
          <a:prstGeom prst="rect">
            <a:avLst/>
          </a:prstGeom>
          <a:noFill/>
          <a:ln>
            <a:noFill/>
          </a:ln>
        </p:spPr>
      </p:pic>
      <p:pic>
        <p:nvPicPr>
          <p:cNvPr id="6252" name="Google Shape;6252;p471"/>
          <p:cNvPicPr preferRelativeResize="0"/>
          <p:nvPr/>
        </p:nvPicPr>
        <p:blipFill>
          <a:blip r:embed="rId6">
            <a:alphaModFix/>
          </a:blip>
          <a:stretch>
            <a:fillRect/>
          </a:stretch>
        </p:blipFill>
        <p:spPr>
          <a:xfrm>
            <a:off x="3012298" y="2215388"/>
            <a:ext cx="670984" cy="695100"/>
          </a:xfrm>
          <a:prstGeom prst="rect">
            <a:avLst/>
          </a:prstGeom>
          <a:noFill/>
          <a:ln>
            <a:noFill/>
          </a:ln>
        </p:spPr>
      </p:pic>
      <p:sp>
        <p:nvSpPr>
          <p:cNvPr id="6253" name="Google Shape;6253;p471"/>
          <p:cNvSpPr txBox="1"/>
          <p:nvPr/>
        </p:nvSpPr>
        <p:spPr>
          <a:xfrm>
            <a:off x="3556812" y="1970263"/>
            <a:ext cx="1573200" cy="51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34343"/>
                </a:solidFill>
                <a:latin typeface="Roboto"/>
                <a:ea typeface="Roboto"/>
                <a:cs typeface="Roboto"/>
                <a:sym typeface="Roboto"/>
              </a:rPr>
              <a:t>Code &amp; </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package </a:t>
            </a:r>
            <a:br>
              <a:rPr lang="en" sz="1100">
                <a:solidFill>
                  <a:srgbClr val="434343"/>
                </a:solidFill>
                <a:latin typeface="Roboto"/>
                <a:ea typeface="Roboto"/>
                <a:cs typeface="Roboto"/>
                <a:sym typeface="Roboto"/>
              </a:rPr>
            </a:br>
            <a:r>
              <a:rPr lang="en" sz="1100">
                <a:solidFill>
                  <a:srgbClr val="434343"/>
                </a:solidFill>
                <a:latin typeface="Roboto"/>
                <a:ea typeface="Roboto"/>
                <a:cs typeface="Roboto"/>
                <a:sym typeface="Roboto"/>
              </a:rPr>
              <a:t>the model</a:t>
            </a:r>
            <a:endParaRPr sz="1100"/>
          </a:p>
        </p:txBody>
      </p:sp>
      <p:cxnSp>
        <p:nvCxnSpPr>
          <p:cNvPr id="6254" name="Google Shape;6254;p471"/>
          <p:cNvCxnSpPr>
            <a:stCxn id="6249" idx="3"/>
            <a:endCxn id="6250" idx="1"/>
          </p:cNvCxnSpPr>
          <p:nvPr/>
        </p:nvCxnSpPr>
        <p:spPr>
          <a:xfrm>
            <a:off x="1298281" y="2562927"/>
            <a:ext cx="521400" cy="0"/>
          </a:xfrm>
          <a:prstGeom prst="straightConnector1">
            <a:avLst/>
          </a:prstGeom>
          <a:noFill/>
          <a:ln cap="flat" cmpd="sng" w="19050">
            <a:solidFill>
              <a:srgbClr val="9E9E9E"/>
            </a:solidFill>
            <a:prstDash val="solid"/>
            <a:round/>
            <a:headEnd len="sm" w="sm" type="none"/>
            <a:tailEnd len="sm" w="sm" type="triangle"/>
          </a:ln>
        </p:spPr>
      </p:cxnSp>
      <p:cxnSp>
        <p:nvCxnSpPr>
          <p:cNvPr id="6255" name="Google Shape;6255;p471"/>
          <p:cNvCxnSpPr>
            <a:stCxn id="6250" idx="3"/>
            <a:endCxn id="6252" idx="1"/>
          </p:cNvCxnSpPr>
          <p:nvPr/>
        </p:nvCxnSpPr>
        <p:spPr>
          <a:xfrm>
            <a:off x="2490990" y="2562924"/>
            <a:ext cx="521400" cy="0"/>
          </a:xfrm>
          <a:prstGeom prst="straightConnector1">
            <a:avLst/>
          </a:prstGeom>
          <a:noFill/>
          <a:ln cap="flat" cmpd="sng" w="19050">
            <a:solidFill>
              <a:srgbClr val="9E9E9E"/>
            </a:solidFill>
            <a:prstDash val="solid"/>
            <a:round/>
            <a:headEnd len="sm" w="sm" type="none"/>
            <a:tailEnd len="sm" w="sm" type="triangle"/>
          </a:ln>
        </p:spPr>
      </p:cxnSp>
      <p:cxnSp>
        <p:nvCxnSpPr>
          <p:cNvPr id="6256" name="Google Shape;6256;p471"/>
          <p:cNvCxnSpPr>
            <a:stCxn id="6252" idx="3"/>
            <a:endCxn id="6251" idx="1"/>
          </p:cNvCxnSpPr>
          <p:nvPr/>
        </p:nvCxnSpPr>
        <p:spPr>
          <a:xfrm>
            <a:off x="3683283" y="2562938"/>
            <a:ext cx="1363500" cy="0"/>
          </a:xfrm>
          <a:prstGeom prst="straightConnector1">
            <a:avLst/>
          </a:prstGeom>
          <a:noFill/>
          <a:ln cap="flat" cmpd="sng" w="19050">
            <a:solidFill>
              <a:srgbClr val="9E9E9E"/>
            </a:solidFill>
            <a:prstDash val="solid"/>
            <a:round/>
            <a:headEnd len="sm" w="sm" type="none"/>
            <a:tailEnd len="sm" w="sm" type="triangle"/>
          </a:ln>
        </p:spPr>
      </p:cxnSp>
      <p:pic>
        <p:nvPicPr>
          <p:cNvPr descr="tensorflow.png" id="6257" name="Google Shape;6257;p471"/>
          <p:cNvPicPr preferRelativeResize="0"/>
          <p:nvPr/>
        </p:nvPicPr>
        <p:blipFill>
          <a:blip r:embed="rId7">
            <a:alphaModFix/>
          </a:blip>
          <a:stretch>
            <a:fillRect/>
          </a:stretch>
        </p:blipFill>
        <p:spPr>
          <a:xfrm>
            <a:off x="4055675" y="1316408"/>
            <a:ext cx="575437" cy="575392"/>
          </a:xfrm>
          <a:prstGeom prst="rect">
            <a:avLst/>
          </a:prstGeom>
          <a:noFill/>
          <a:ln>
            <a:noFill/>
          </a:ln>
        </p:spPr>
      </p:pic>
      <p:pic>
        <p:nvPicPr>
          <p:cNvPr id="6258" name="Google Shape;6258;p471"/>
          <p:cNvPicPr preferRelativeResize="0"/>
          <p:nvPr/>
        </p:nvPicPr>
        <p:blipFill>
          <a:blip r:embed="rId6">
            <a:alphaModFix/>
          </a:blip>
          <a:stretch>
            <a:fillRect/>
          </a:stretch>
        </p:blipFill>
        <p:spPr>
          <a:xfrm>
            <a:off x="6349773" y="2215388"/>
            <a:ext cx="670984" cy="695100"/>
          </a:xfrm>
          <a:prstGeom prst="rect">
            <a:avLst/>
          </a:prstGeom>
          <a:noFill/>
          <a:ln>
            <a:noFill/>
          </a:ln>
        </p:spPr>
      </p:pic>
      <p:cxnSp>
        <p:nvCxnSpPr>
          <p:cNvPr id="6259" name="Google Shape;6259;p471"/>
          <p:cNvCxnSpPr>
            <a:stCxn id="6251" idx="3"/>
            <a:endCxn id="6258" idx="1"/>
          </p:cNvCxnSpPr>
          <p:nvPr/>
        </p:nvCxnSpPr>
        <p:spPr>
          <a:xfrm>
            <a:off x="5717925" y="2562913"/>
            <a:ext cx="631800" cy="0"/>
          </a:xfrm>
          <a:prstGeom prst="straightConnector1">
            <a:avLst/>
          </a:prstGeom>
          <a:noFill/>
          <a:ln cap="flat" cmpd="sng" w="19050">
            <a:solidFill>
              <a:srgbClr val="9E9E9E"/>
            </a:solidFill>
            <a:prstDash val="solid"/>
            <a:round/>
            <a:headEnd len="sm" w="sm" type="none"/>
            <a:tailEnd len="sm" w="sm" type="triangle"/>
          </a:ln>
        </p:spPr>
      </p:cxnSp>
      <p:pic>
        <p:nvPicPr>
          <p:cNvPr descr="Cloud-Machine-Learning_256px.png" id="6260" name="Google Shape;6260;p471"/>
          <p:cNvPicPr preferRelativeResize="0"/>
          <p:nvPr/>
        </p:nvPicPr>
        <p:blipFill rotWithShape="1">
          <a:blip r:embed="rId5">
            <a:alphaModFix/>
          </a:blip>
          <a:srcRect b="5092" l="0" r="0" t="5092"/>
          <a:stretch/>
        </p:blipFill>
        <p:spPr>
          <a:xfrm>
            <a:off x="7652600" y="2250913"/>
            <a:ext cx="671100" cy="624000"/>
          </a:xfrm>
          <a:prstGeom prst="rect">
            <a:avLst/>
          </a:prstGeom>
          <a:noFill/>
          <a:ln>
            <a:noFill/>
          </a:ln>
        </p:spPr>
      </p:pic>
      <p:cxnSp>
        <p:nvCxnSpPr>
          <p:cNvPr id="6261" name="Google Shape;6261;p471"/>
          <p:cNvCxnSpPr>
            <a:stCxn id="6258" idx="3"/>
            <a:endCxn id="6260" idx="1"/>
          </p:cNvCxnSpPr>
          <p:nvPr/>
        </p:nvCxnSpPr>
        <p:spPr>
          <a:xfrm>
            <a:off x="7020758" y="2562938"/>
            <a:ext cx="631800" cy="0"/>
          </a:xfrm>
          <a:prstGeom prst="straightConnector1">
            <a:avLst/>
          </a:prstGeom>
          <a:noFill/>
          <a:ln cap="flat" cmpd="sng" w="19050">
            <a:solidFill>
              <a:srgbClr val="9E9E9E"/>
            </a:solidFill>
            <a:prstDash val="solid"/>
            <a:round/>
            <a:headEnd len="sm" w="sm" type="none"/>
            <a:tailEnd len="sm" w="sm" type="triangle"/>
          </a:ln>
        </p:spPr>
      </p:cxnSp>
      <p:sp>
        <p:nvSpPr>
          <p:cNvPr id="6262" name="Google Shape;6262;p471"/>
          <p:cNvSpPr txBox="1"/>
          <p:nvPr/>
        </p:nvSpPr>
        <p:spPr>
          <a:xfrm>
            <a:off x="460888"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BigQuery</a:t>
            </a:r>
            <a:endParaRPr b="1" sz="1000">
              <a:solidFill>
                <a:schemeClr val="dk1"/>
              </a:solidFill>
              <a:latin typeface="Roboto"/>
              <a:ea typeface="Roboto"/>
              <a:cs typeface="Roboto"/>
              <a:sym typeface="Roboto"/>
            </a:endParaRPr>
          </a:p>
        </p:txBody>
      </p:sp>
      <p:sp>
        <p:nvSpPr>
          <p:cNvPr id="6263" name="Google Shape;6263;p471"/>
          <p:cNvSpPr txBox="1"/>
          <p:nvPr/>
        </p:nvSpPr>
        <p:spPr>
          <a:xfrm>
            <a:off x="1665838"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Dataflow</a:t>
            </a:r>
            <a:endParaRPr b="1" sz="1000">
              <a:solidFill>
                <a:schemeClr val="dk1"/>
              </a:solidFill>
              <a:latin typeface="Roboto"/>
              <a:ea typeface="Roboto"/>
              <a:cs typeface="Roboto"/>
              <a:sym typeface="Roboto"/>
            </a:endParaRPr>
          </a:p>
        </p:txBody>
      </p:sp>
      <p:sp>
        <p:nvSpPr>
          <p:cNvPr id="6264" name="Google Shape;6264;p471"/>
          <p:cNvSpPr txBox="1"/>
          <p:nvPr/>
        </p:nvSpPr>
        <p:spPr>
          <a:xfrm>
            <a:off x="2870788"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GCS</a:t>
            </a:r>
            <a:endParaRPr b="1" sz="1000">
              <a:solidFill>
                <a:schemeClr val="dk1"/>
              </a:solidFill>
              <a:latin typeface="Roboto"/>
              <a:ea typeface="Roboto"/>
              <a:cs typeface="Roboto"/>
              <a:sym typeface="Roboto"/>
            </a:endParaRPr>
          </a:p>
        </p:txBody>
      </p:sp>
      <p:sp>
        <p:nvSpPr>
          <p:cNvPr id="6265" name="Google Shape;6265;p471"/>
          <p:cNvSpPr txBox="1"/>
          <p:nvPr/>
        </p:nvSpPr>
        <p:spPr>
          <a:xfrm>
            <a:off x="4892913"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AI Platform Training</a:t>
            </a:r>
            <a:endParaRPr b="1" sz="1000">
              <a:solidFill>
                <a:schemeClr val="dk1"/>
              </a:solidFill>
              <a:latin typeface="Roboto"/>
              <a:ea typeface="Roboto"/>
              <a:cs typeface="Roboto"/>
              <a:sym typeface="Roboto"/>
            </a:endParaRPr>
          </a:p>
        </p:txBody>
      </p:sp>
      <p:sp>
        <p:nvSpPr>
          <p:cNvPr id="6266" name="Google Shape;6266;p471"/>
          <p:cNvSpPr txBox="1"/>
          <p:nvPr/>
        </p:nvSpPr>
        <p:spPr>
          <a:xfrm>
            <a:off x="6195813"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GCS</a:t>
            </a:r>
            <a:endParaRPr b="1" sz="1000">
              <a:solidFill>
                <a:schemeClr val="dk1"/>
              </a:solidFill>
              <a:latin typeface="Roboto"/>
              <a:ea typeface="Roboto"/>
              <a:cs typeface="Roboto"/>
              <a:sym typeface="Roboto"/>
            </a:endParaRPr>
          </a:p>
        </p:txBody>
      </p:sp>
      <p:sp>
        <p:nvSpPr>
          <p:cNvPr id="6267" name="Google Shape;6267;p471"/>
          <p:cNvSpPr txBox="1"/>
          <p:nvPr/>
        </p:nvSpPr>
        <p:spPr>
          <a:xfrm>
            <a:off x="7498713" y="18649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AI Platform Prediction</a:t>
            </a:r>
            <a:endParaRPr b="1" sz="1000">
              <a:solidFill>
                <a:schemeClr val="dk1"/>
              </a:solidFill>
              <a:latin typeface="Roboto"/>
              <a:ea typeface="Roboto"/>
              <a:cs typeface="Roboto"/>
              <a:sym typeface="Roboto"/>
            </a:endParaRPr>
          </a:p>
        </p:txBody>
      </p:sp>
      <p:sp>
        <p:nvSpPr>
          <p:cNvPr id="6268" name="Google Shape;6268;p471"/>
          <p:cNvSpPr txBox="1"/>
          <p:nvPr/>
        </p:nvSpPr>
        <p:spPr>
          <a:xfrm>
            <a:off x="381687" y="3096450"/>
            <a:ext cx="1162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Collect &amp; analyse data</a:t>
            </a:r>
            <a:endParaRPr sz="1200">
              <a:latin typeface="Roboto"/>
              <a:ea typeface="Roboto"/>
              <a:cs typeface="Roboto"/>
              <a:sym typeface="Roboto"/>
            </a:endParaRPr>
          </a:p>
        </p:txBody>
      </p:sp>
      <p:sp>
        <p:nvSpPr>
          <p:cNvPr id="6269" name="Google Shape;6269;p471"/>
          <p:cNvSpPr txBox="1"/>
          <p:nvPr/>
        </p:nvSpPr>
        <p:spPr>
          <a:xfrm>
            <a:off x="1574200" y="3096450"/>
            <a:ext cx="1162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Prepare &amp; process data for ML</a:t>
            </a:r>
            <a:endParaRPr sz="1200">
              <a:latin typeface="Roboto"/>
              <a:ea typeface="Roboto"/>
              <a:cs typeface="Roboto"/>
              <a:sym typeface="Roboto"/>
            </a:endParaRPr>
          </a:p>
        </p:txBody>
      </p:sp>
      <p:sp>
        <p:nvSpPr>
          <p:cNvPr id="6270" name="Google Shape;6270;p471"/>
          <p:cNvSpPr txBox="1"/>
          <p:nvPr/>
        </p:nvSpPr>
        <p:spPr>
          <a:xfrm>
            <a:off x="2573650" y="3096438"/>
            <a:ext cx="1573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Store data for </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training &amp; </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validation</a:t>
            </a:r>
            <a:endParaRPr sz="1200">
              <a:latin typeface="Roboto"/>
              <a:ea typeface="Roboto"/>
              <a:cs typeface="Roboto"/>
              <a:sym typeface="Roboto"/>
            </a:endParaRPr>
          </a:p>
        </p:txBody>
      </p:sp>
      <p:sp>
        <p:nvSpPr>
          <p:cNvPr id="6271" name="Google Shape;6271;p471"/>
          <p:cNvSpPr txBox="1"/>
          <p:nvPr/>
        </p:nvSpPr>
        <p:spPr>
          <a:xfrm>
            <a:off x="4595775" y="3096438"/>
            <a:ext cx="1573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Train and tune </a:t>
            </a:r>
            <a:endParaRPr sz="1200">
              <a:solidFill>
                <a:srgbClr val="434343"/>
              </a:solidFill>
              <a:latin typeface="Roboto"/>
              <a:ea typeface="Roboto"/>
              <a:cs typeface="Roboto"/>
              <a:sym typeface="Roboto"/>
            </a:endParaRPr>
          </a:p>
          <a:p>
            <a:pPr indent="0" lvl="0" marL="0" rtl="0" algn="ctr">
              <a:spcBef>
                <a:spcPts val="0"/>
              </a:spcBef>
              <a:spcAft>
                <a:spcPts val="0"/>
              </a:spcAft>
              <a:buNone/>
            </a:pPr>
            <a:r>
              <a:rPr lang="en" sz="1200">
                <a:solidFill>
                  <a:srgbClr val="434343"/>
                </a:solidFill>
                <a:latin typeface="Roboto"/>
                <a:ea typeface="Roboto"/>
                <a:cs typeface="Roboto"/>
                <a:sym typeface="Roboto"/>
              </a:rPr>
              <a:t>the TF model</a:t>
            </a:r>
            <a:endParaRPr sz="1200">
              <a:latin typeface="Roboto"/>
              <a:ea typeface="Roboto"/>
              <a:cs typeface="Roboto"/>
              <a:sym typeface="Roboto"/>
            </a:endParaRPr>
          </a:p>
        </p:txBody>
      </p:sp>
      <p:sp>
        <p:nvSpPr>
          <p:cNvPr id="6272" name="Google Shape;6272;p471"/>
          <p:cNvSpPr txBox="1"/>
          <p:nvPr/>
        </p:nvSpPr>
        <p:spPr>
          <a:xfrm>
            <a:off x="5898675" y="3096438"/>
            <a:ext cx="1573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Store trained models</a:t>
            </a:r>
            <a:endParaRPr sz="1200">
              <a:latin typeface="Roboto"/>
              <a:ea typeface="Roboto"/>
              <a:cs typeface="Roboto"/>
              <a:sym typeface="Roboto"/>
            </a:endParaRPr>
          </a:p>
        </p:txBody>
      </p:sp>
      <p:sp>
        <p:nvSpPr>
          <p:cNvPr id="6273" name="Google Shape;6273;p471"/>
          <p:cNvSpPr txBox="1"/>
          <p:nvPr/>
        </p:nvSpPr>
        <p:spPr>
          <a:xfrm>
            <a:off x="7201550" y="3096438"/>
            <a:ext cx="1573200" cy="5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Deploy and serve the trained </a:t>
            </a:r>
            <a:br>
              <a:rPr lang="en" sz="1200">
                <a:solidFill>
                  <a:srgbClr val="434343"/>
                </a:solidFill>
                <a:latin typeface="Roboto"/>
                <a:ea typeface="Roboto"/>
                <a:cs typeface="Roboto"/>
                <a:sym typeface="Roboto"/>
              </a:rPr>
            </a:br>
            <a:r>
              <a:rPr lang="en" sz="1200">
                <a:solidFill>
                  <a:srgbClr val="434343"/>
                </a:solidFill>
                <a:latin typeface="Roboto"/>
                <a:ea typeface="Roboto"/>
                <a:cs typeface="Roboto"/>
                <a:sym typeface="Roboto"/>
              </a:rPr>
              <a:t>models</a:t>
            </a:r>
            <a:endParaRPr sz="1200">
              <a:latin typeface="Roboto"/>
              <a:ea typeface="Roboto"/>
              <a:cs typeface="Roboto"/>
              <a:sym typeface="Roboto"/>
            </a:endParaRPr>
          </a:p>
        </p:txBody>
      </p:sp>
      <p:pic>
        <p:nvPicPr>
          <p:cNvPr descr="Data_Jobs 512px.png" id="6274" name="Google Shape;6274;p471"/>
          <p:cNvPicPr preferRelativeResize="0"/>
          <p:nvPr/>
        </p:nvPicPr>
        <p:blipFill>
          <a:blip r:embed="rId8">
            <a:alphaModFix/>
          </a:blip>
          <a:stretch>
            <a:fillRect/>
          </a:stretch>
        </p:blipFill>
        <p:spPr>
          <a:xfrm>
            <a:off x="4027500" y="3964475"/>
            <a:ext cx="631800" cy="631800"/>
          </a:xfrm>
          <a:prstGeom prst="rect">
            <a:avLst/>
          </a:prstGeom>
          <a:noFill/>
          <a:ln>
            <a:noFill/>
          </a:ln>
        </p:spPr>
      </p:pic>
      <p:sp>
        <p:nvSpPr>
          <p:cNvPr id="6275" name="Google Shape;6275;p471"/>
          <p:cNvSpPr txBox="1"/>
          <p:nvPr/>
        </p:nvSpPr>
        <p:spPr>
          <a:xfrm>
            <a:off x="3853938" y="3694800"/>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Composer</a:t>
            </a:r>
            <a:endParaRPr b="1" sz="1000">
              <a:solidFill>
                <a:schemeClr val="dk1"/>
              </a:solidFill>
              <a:latin typeface="Roboto"/>
              <a:ea typeface="Roboto"/>
              <a:cs typeface="Roboto"/>
              <a:sym typeface="Roboto"/>
            </a:endParaRPr>
          </a:p>
        </p:txBody>
      </p:sp>
      <p:sp>
        <p:nvSpPr>
          <p:cNvPr id="6276" name="Google Shape;6276;p471"/>
          <p:cNvSpPr txBox="1"/>
          <p:nvPr/>
        </p:nvSpPr>
        <p:spPr>
          <a:xfrm>
            <a:off x="3578425" y="4596271"/>
            <a:ext cx="15732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Automation</a:t>
            </a:r>
            <a:endParaRPr sz="1200">
              <a:latin typeface="Roboto"/>
              <a:ea typeface="Roboto"/>
              <a:cs typeface="Roboto"/>
              <a:sym typeface="Roboto"/>
            </a:endParaRPr>
          </a:p>
        </p:txBody>
      </p:sp>
      <p:cxnSp>
        <p:nvCxnSpPr>
          <p:cNvPr id="6277" name="Google Shape;6277;p471"/>
          <p:cNvCxnSpPr>
            <a:stCxn id="6274" idx="1"/>
            <a:endCxn id="6249" idx="1"/>
          </p:cNvCxnSpPr>
          <p:nvPr/>
        </p:nvCxnSpPr>
        <p:spPr>
          <a:xfrm rot="10800000">
            <a:off x="627300" y="2562875"/>
            <a:ext cx="3400200" cy="1717500"/>
          </a:xfrm>
          <a:prstGeom prst="bentConnector3">
            <a:avLst>
              <a:gd fmla="val 109813" name="adj1"/>
            </a:avLst>
          </a:prstGeom>
          <a:noFill/>
          <a:ln cap="flat" cmpd="sng" w="19050">
            <a:solidFill>
              <a:srgbClr val="FFAB40"/>
            </a:solidFill>
            <a:prstDash val="solid"/>
            <a:round/>
            <a:headEnd len="med" w="med" type="none"/>
            <a:tailEnd len="med" w="med" type="triangle"/>
          </a:ln>
        </p:spPr>
      </p:cxnSp>
      <p:cxnSp>
        <p:nvCxnSpPr>
          <p:cNvPr id="6278" name="Google Shape;6278;p471"/>
          <p:cNvCxnSpPr>
            <a:stCxn id="6274" idx="3"/>
            <a:endCxn id="6260" idx="3"/>
          </p:cNvCxnSpPr>
          <p:nvPr/>
        </p:nvCxnSpPr>
        <p:spPr>
          <a:xfrm flipH="1" rot="10800000">
            <a:off x="4659300" y="2562875"/>
            <a:ext cx="3664500" cy="1717500"/>
          </a:xfrm>
          <a:prstGeom prst="bentConnector3">
            <a:avLst>
              <a:gd fmla="val 110106" name="adj1"/>
            </a:avLst>
          </a:prstGeom>
          <a:noFill/>
          <a:ln cap="flat" cmpd="sng" w="19050">
            <a:solidFill>
              <a:srgbClr val="FFAB40"/>
            </a:solidFill>
            <a:prstDash val="solid"/>
            <a:round/>
            <a:headEnd len="med" w="med" type="none"/>
            <a:tailEnd len="med" w="med" type="triangle"/>
          </a:ln>
        </p:spPr>
      </p:cxnSp>
      <p:cxnSp>
        <p:nvCxnSpPr>
          <p:cNvPr id="6279" name="Google Shape;6279;p471"/>
          <p:cNvCxnSpPr>
            <a:stCxn id="6280" idx="1"/>
            <a:endCxn id="6262" idx="0"/>
          </p:cNvCxnSpPr>
          <p:nvPr/>
        </p:nvCxnSpPr>
        <p:spPr>
          <a:xfrm flipH="1">
            <a:off x="950338" y="680800"/>
            <a:ext cx="3077100" cy="1184100"/>
          </a:xfrm>
          <a:prstGeom prst="straightConnector1">
            <a:avLst/>
          </a:prstGeom>
          <a:noFill/>
          <a:ln cap="flat" cmpd="sng" w="19050">
            <a:solidFill>
              <a:srgbClr val="4184F3"/>
            </a:solidFill>
            <a:prstDash val="dot"/>
            <a:round/>
            <a:headEnd len="sm" w="sm" type="none"/>
            <a:tailEnd len="sm" w="sm" type="triangle"/>
          </a:ln>
        </p:spPr>
      </p:cxnSp>
      <p:sp>
        <p:nvSpPr>
          <p:cNvPr id="6281" name="Google Shape;6281;p471"/>
          <p:cNvSpPr txBox="1"/>
          <p:nvPr/>
        </p:nvSpPr>
        <p:spPr>
          <a:xfrm>
            <a:off x="3853938" y="80422"/>
            <a:ext cx="9789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AI Platform Notebooks</a:t>
            </a:r>
            <a:endParaRPr b="1" sz="1000">
              <a:solidFill>
                <a:schemeClr val="dk1"/>
              </a:solidFill>
              <a:latin typeface="Roboto"/>
              <a:ea typeface="Roboto"/>
              <a:cs typeface="Roboto"/>
              <a:sym typeface="Roboto"/>
            </a:endParaRPr>
          </a:p>
        </p:txBody>
      </p:sp>
      <p:sp>
        <p:nvSpPr>
          <p:cNvPr id="6282" name="Google Shape;6282;p471"/>
          <p:cNvSpPr txBox="1"/>
          <p:nvPr/>
        </p:nvSpPr>
        <p:spPr>
          <a:xfrm>
            <a:off x="3578425" y="988333"/>
            <a:ext cx="1573200" cy="3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Experimentation</a:t>
            </a:r>
            <a:endParaRPr sz="1200">
              <a:latin typeface="Roboto"/>
              <a:ea typeface="Roboto"/>
              <a:cs typeface="Roboto"/>
              <a:sym typeface="Roboto"/>
            </a:endParaRPr>
          </a:p>
        </p:txBody>
      </p:sp>
      <p:cxnSp>
        <p:nvCxnSpPr>
          <p:cNvPr id="6283" name="Google Shape;6283;p471"/>
          <p:cNvCxnSpPr>
            <a:stCxn id="6280" idx="3"/>
            <a:endCxn id="6267" idx="0"/>
          </p:cNvCxnSpPr>
          <p:nvPr/>
        </p:nvCxnSpPr>
        <p:spPr>
          <a:xfrm>
            <a:off x="4659363" y="680800"/>
            <a:ext cx="3328800" cy="1184100"/>
          </a:xfrm>
          <a:prstGeom prst="straightConnector1">
            <a:avLst/>
          </a:prstGeom>
          <a:noFill/>
          <a:ln cap="flat" cmpd="sng" w="19050">
            <a:solidFill>
              <a:srgbClr val="4184F3"/>
            </a:solidFill>
            <a:prstDash val="dot"/>
            <a:round/>
            <a:headEnd len="sm" w="sm" type="none"/>
            <a:tailEnd len="sm" w="sm" type="triangle"/>
          </a:ln>
        </p:spPr>
      </p:cxnSp>
      <p:pic>
        <p:nvPicPr>
          <p:cNvPr descr="Cloud-Machine-Learning_256px.png" id="6284" name="Google Shape;6284;p471"/>
          <p:cNvPicPr preferRelativeResize="0"/>
          <p:nvPr/>
        </p:nvPicPr>
        <p:blipFill rotWithShape="1">
          <a:blip r:embed="rId5">
            <a:alphaModFix/>
          </a:blip>
          <a:srcRect b="5092" l="0" r="0" t="5092"/>
          <a:stretch/>
        </p:blipFill>
        <p:spPr>
          <a:xfrm>
            <a:off x="4007838" y="406213"/>
            <a:ext cx="671100" cy="624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8" name="Shape 6288"/>
        <p:cNvGrpSpPr/>
        <p:nvPr/>
      </p:nvGrpSpPr>
      <p:grpSpPr>
        <a:xfrm>
          <a:off x="0" y="0"/>
          <a:ext cx="0" cy="0"/>
          <a:chOff x="0" y="0"/>
          <a:chExt cx="0" cy="0"/>
        </a:xfrm>
      </p:grpSpPr>
      <p:sp>
        <p:nvSpPr>
          <p:cNvPr id="6289" name="Google Shape;6289;p472"/>
          <p:cNvSpPr/>
          <p:nvPr/>
        </p:nvSpPr>
        <p:spPr>
          <a:xfrm>
            <a:off x="1306911" y="561392"/>
            <a:ext cx="6405000" cy="4025700"/>
          </a:xfrm>
          <a:prstGeom prst="roundRect">
            <a:avLst>
              <a:gd fmla="val 2381" name="adj"/>
            </a:avLst>
          </a:prstGeom>
          <a:solidFill>
            <a:srgbClr val="3DB5E6">
              <a:alpha val="9020"/>
            </a:srgbClr>
          </a:solidFill>
          <a:ln cap="flat" cmpd="sng" w="12700">
            <a:solidFill>
              <a:srgbClr val="44697D"/>
            </a:solidFill>
            <a:prstDash val="solid"/>
            <a:round/>
            <a:headEnd len="sm" w="sm" type="none"/>
            <a:tailEnd len="sm" w="sm" type="none"/>
          </a:ln>
        </p:spPr>
        <p:txBody>
          <a:bodyPr anchorCtr="0" anchor="t"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200"/>
              <a:buFont typeface="Arial"/>
              <a:buNone/>
            </a:pPr>
            <a:r>
              <a:rPr b="1" i="0" lang="en" sz="1200" u="none" cap="none" strike="noStrike">
                <a:solidFill>
                  <a:srgbClr val="22343E"/>
                </a:solidFill>
                <a:latin typeface="Calibri"/>
                <a:ea typeface="Calibri"/>
                <a:cs typeface="Calibri"/>
                <a:sym typeface="Calibri"/>
              </a:rPr>
              <a:t>Centralized Operations (Ambari)</a:t>
            </a:r>
            <a:endParaRPr b="0" i="0" sz="1200" u="none" cap="none" strike="noStrike">
              <a:solidFill>
                <a:srgbClr val="000000"/>
              </a:solidFill>
              <a:latin typeface="Arial"/>
              <a:ea typeface="Arial"/>
              <a:cs typeface="Arial"/>
              <a:sym typeface="Arial"/>
            </a:endParaRPr>
          </a:p>
          <a:p>
            <a:pPr indent="0" lvl="0" marL="0" marR="0" rtl="0" algn="ctr">
              <a:lnSpc>
                <a:spcPct val="85000"/>
              </a:lnSpc>
              <a:spcBef>
                <a:spcPts val="500"/>
              </a:spcBef>
              <a:spcAft>
                <a:spcPts val="0"/>
              </a:spcAft>
              <a:buClr>
                <a:srgbClr val="000000"/>
              </a:buClr>
              <a:buSzPts val="1000"/>
              <a:buFont typeface="Arial"/>
              <a:buNone/>
            </a:pPr>
            <a:r>
              <a:rPr b="1" i="0" lang="en" sz="1000" u="none" cap="none" strike="noStrike">
                <a:solidFill>
                  <a:srgbClr val="22343E"/>
                </a:solidFill>
                <a:latin typeface="Calibri"/>
                <a:ea typeface="Calibri"/>
                <a:cs typeface="Calibri"/>
                <a:sym typeface="Calibri"/>
              </a:rPr>
              <a:t> Deploy, Manage, Configure Cluster Health</a:t>
            </a:r>
            <a:endParaRPr b="0" i="0" sz="1000" u="none" cap="none" strike="noStrike">
              <a:solidFill>
                <a:srgbClr val="000000"/>
              </a:solidFill>
              <a:latin typeface="Arial"/>
              <a:ea typeface="Arial"/>
              <a:cs typeface="Arial"/>
              <a:sym typeface="Arial"/>
            </a:endParaRPr>
          </a:p>
        </p:txBody>
      </p:sp>
      <p:sp>
        <p:nvSpPr>
          <p:cNvPr id="6290" name="Google Shape;6290;p472"/>
          <p:cNvSpPr/>
          <p:nvPr/>
        </p:nvSpPr>
        <p:spPr>
          <a:xfrm>
            <a:off x="1385241" y="1161065"/>
            <a:ext cx="6243900" cy="3330000"/>
          </a:xfrm>
          <a:prstGeom prst="roundRect">
            <a:avLst>
              <a:gd fmla="val 2381" name="adj"/>
            </a:avLst>
          </a:prstGeom>
          <a:solidFill>
            <a:srgbClr val="3DB5E6">
              <a:alpha val="12160"/>
            </a:srgbClr>
          </a:solidFill>
          <a:ln cap="flat" cmpd="sng" w="12700">
            <a:solidFill>
              <a:srgbClr val="44697D"/>
            </a:solidFill>
            <a:prstDash val="solid"/>
            <a:round/>
            <a:headEnd len="sm" w="sm" type="none"/>
            <a:tailEnd len="sm" w="sm" type="none"/>
          </a:ln>
        </p:spPr>
        <p:txBody>
          <a:bodyPr anchorCtr="0" anchor="t"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200"/>
              <a:buFont typeface="Arial"/>
              <a:buNone/>
            </a:pPr>
            <a:r>
              <a:rPr b="1" i="0" lang="en" sz="1200" u="none" cap="none" strike="noStrike">
                <a:solidFill>
                  <a:srgbClr val="22343E"/>
                </a:solidFill>
                <a:latin typeface="Calibri"/>
                <a:ea typeface="Calibri"/>
                <a:cs typeface="Calibri"/>
                <a:sym typeface="Calibri"/>
              </a:rPr>
              <a:t>Centralized Security (Ranger, Knox, Kerberos) </a:t>
            </a:r>
            <a:endParaRPr b="0" i="0" sz="1200" u="none" cap="none" strike="noStrike">
              <a:solidFill>
                <a:srgbClr val="000000"/>
              </a:solidFill>
              <a:latin typeface="Arial"/>
              <a:ea typeface="Arial"/>
              <a:cs typeface="Arial"/>
              <a:sym typeface="Arial"/>
            </a:endParaRPr>
          </a:p>
          <a:p>
            <a:pPr indent="0" lvl="0" marL="0" marR="0" rtl="0" algn="ctr">
              <a:lnSpc>
                <a:spcPct val="85000"/>
              </a:lnSpc>
              <a:spcBef>
                <a:spcPts val="500"/>
              </a:spcBef>
              <a:spcAft>
                <a:spcPts val="0"/>
              </a:spcAft>
              <a:buClr>
                <a:srgbClr val="000000"/>
              </a:buClr>
              <a:buSzPts val="1000"/>
              <a:buFont typeface="Arial"/>
              <a:buNone/>
            </a:pPr>
            <a:r>
              <a:rPr b="1" i="0" lang="en" sz="1000" u="none" cap="none" strike="noStrike">
                <a:solidFill>
                  <a:srgbClr val="22343E"/>
                </a:solidFill>
                <a:latin typeface="Calibri"/>
                <a:ea typeface="Calibri"/>
                <a:cs typeface="Calibri"/>
                <a:sym typeface="Calibri"/>
              </a:rPr>
              <a:t>Authentication, Authorization, Auditing</a:t>
            </a:r>
            <a:endParaRPr b="0" i="0" sz="1000" u="none" cap="none" strike="noStrike">
              <a:solidFill>
                <a:srgbClr val="000000"/>
              </a:solidFill>
              <a:latin typeface="Arial"/>
              <a:ea typeface="Arial"/>
              <a:cs typeface="Arial"/>
              <a:sym typeface="Arial"/>
            </a:endParaRPr>
          </a:p>
        </p:txBody>
      </p:sp>
      <p:sp>
        <p:nvSpPr>
          <p:cNvPr id="6291" name="Google Shape;6291;p472"/>
          <p:cNvSpPr txBox="1"/>
          <p:nvPr/>
        </p:nvSpPr>
        <p:spPr>
          <a:xfrm>
            <a:off x="401025" y="10105"/>
            <a:ext cx="8267700" cy="671700"/>
          </a:xfrm>
          <a:prstGeom prst="rect">
            <a:avLst/>
          </a:prstGeom>
          <a:noFill/>
          <a:ln>
            <a:noFill/>
          </a:ln>
        </p:spPr>
        <p:txBody>
          <a:bodyPr anchorCtr="0" anchor="ctr" bIns="54850" lIns="109725" spcFirstLastPara="1" rIns="109725" wrap="square" tIns="54850">
            <a:noAutofit/>
          </a:bodyPr>
          <a:lstStyle/>
          <a:p>
            <a:pPr indent="0" lvl="0" marL="0" marR="0" rtl="0" algn="l">
              <a:lnSpc>
                <a:spcPct val="85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Reference Architecture</a:t>
            </a:r>
            <a:endParaRPr b="1" i="0" sz="2400" u="none" cap="none" strike="noStrike">
              <a:solidFill>
                <a:srgbClr val="000000"/>
              </a:solidFill>
              <a:latin typeface="Arial"/>
              <a:ea typeface="Arial"/>
              <a:cs typeface="Arial"/>
              <a:sym typeface="Arial"/>
            </a:endParaRPr>
          </a:p>
        </p:txBody>
      </p:sp>
      <p:sp>
        <p:nvSpPr>
          <p:cNvPr id="6292" name="Google Shape;6292;p472"/>
          <p:cNvSpPr/>
          <p:nvPr/>
        </p:nvSpPr>
        <p:spPr>
          <a:xfrm>
            <a:off x="1911314" y="2838258"/>
            <a:ext cx="1090200" cy="391500"/>
          </a:xfrm>
          <a:prstGeom prst="roundRect">
            <a:avLst>
              <a:gd fmla="val 16667"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NiFi</a:t>
            </a:r>
            <a:endParaRPr b="0" i="0" sz="1400" u="none" cap="none" strike="noStrike">
              <a:solidFill>
                <a:srgbClr val="FFFFFF"/>
              </a:solidFill>
              <a:latin typeface="Calibri"/>
              <a:ea typeface="Calibri"/>
              <a:cs typeface="Calibri"/>
              <a:sym typeface="Calibri"/>
            </a:endParaRPr>
          </a:p>
        </p:txBody>
      </p:sp>
      <p:cxnSp>
        <p:nvCxnSpPr>
          <p:cNvPr id="6293" name="Google Shape;6293;p472"/>
          <p:cNvCxnSpPr>
            <a:stCxn id="6294" idx="2"/>
            <a:endCxn id="6292" idx="1"/>
          </p:cNvCxnSpPr>
          <p:nvPr/>
        </p:nvCxnSpPr>
        <p:spPr>
          <a:xfrm flipH="1" rot="-5400000">
            <a:off x="778876" y="1901546"/>
            <a:ext cx="1056300" cy="1208400"/>
          </a:xfrm>
          <a:prstGeom prst="bentConnector2">
            <a:avLst/>
          </a:prstGeom>
          <a:noFill/>
          <a:ln cap="flat" cmpd="sng" w="28575">
            <a:solidFill>
              <a:srgbClr val="3FAE2A"/>
            </a:solidFill>
            <a:prstDash val="solid"/>
            <a:round/>
            <a:headEnd len="sm" w="sm" type="none"/>
            <a:tailEnd len="med" w="med" type="triangle"/>
          </a:ln>
        </p:spPr>
      </p:cxnSp>
      <p:sp>
        <p:nvSpPr>
          <p:cNvPr id="6295" name="Google Shape;6295;p472"/>
          <p:cNvSpPr/>
          <p:nvPr/>
        </p:nvSpPr>
        <p:spPr>
          <a:xfrm>
            <a:off x="4012371" y="3380516"/>
            <a:ext cx="1090200" cy="391500"/>
          </a:xfrm>
          <a:prstGeom prst="roundRect">
            <a:avLst>
              <a:gd fmla="val 16667"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Kafka</a:t>
            </a:r>
            <a:endParaRPr b="0" i="0" sz="1400" u="none" cap="none" strike="noStrike">
              <a:solidFill>
                <a:srgbClr val="000000"/>
              </a:solidFill>
              <a:latin typeface="Arial"/>
              <a:ea typeface="Arial"/>
              <a:cs typeface="Arial"/>
              <a:sym typeface="Arial"/>
            </a:endParaRPr>
          </a:p>
        </p:txBody>
      </p:sp>
      <p:sp>
        <p:nvSpPr>
          <p:cNvPr id="6296" name="Google Shape;6296;p472"/>
          <p:cNvSpPr/>
          <p:nvPr/>
        </p:nvSpPr>
        <p:spPr>
          <a:xfrm>
            <a:off x="7926371" y="3397534"/>
            <a:ext cx="1029600" cy="360900"/>
          </a:xfrm>
          <a:prstGeom prst="roundRect">
            <a:avLst>
              <a:gd fmla="val 16667" name="adj"/>
            </a:avLst>
          </a:prstGeom>
          <a:solidFill>
            <a:srgbClr val="44697D"/>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3rd Party</a:t>
            </a:r>
            <a:endParaRPr b="0" i="0" sz="1200" u="none" cap="none" strike="noStrike">
              <a:solidFill>
                <a:srgbClr val="000000"/>
              </a:solidFill>
              <a:latin typeface="Arial"/>
              <a:ea typeface="Arial"/>
              <a:cs typeface="Arial"/>
              <a:sym typeface="Arial"/>
            </a:endParaRPr>
          </a:p>
        </p:txBody>
      </p:sp>
      <p:cxnSp>
        <p:nvCxnSpPr>
          <p:cNvPr id="6297" name="Google Shape;6297;p472"/>
          <p:cNvCxnSpPr/>
          <p:nvPr/>
        </p:nvCxnSpPr>
        <p:spPr>
          <a:xfrm flipH="1" rot="10800000">
            <a:off x="3001662" y="2422970"/>
            <a:ext cx="1155600" cy="598200"/>
          </a:xfrm>
          <a:prstGeom prst="bentConnector3">
            <a:avLst>
              <a:gd fmla="val 54972" name="adj1"/>
            </a:avLst>
          </a:prstGeom>
          <a:noFill/>
          <a:ln cap="flat" cmpd="sng" w="28575">
            <a:solidFill>
              <a:srgbClr val="3FAE2A"/>
            </a:solidFill>
            <a:prstDash val="solid"/>
            <a:round/>
            <a:headEnd len="sm" w="sm" type="none"/>
            <a:tailEnd len="med" w="med" type="triangle"/>
          </a:ln>
        </p:spPr>
      </p:cxnSp>
      <p:cxnSp>
        <p:nvCxnSpPr>
          <p:cNvPr id="6298" name="Google Shape;6298;p472"/>
          <p:cNvCxnSpPr/>
          <p:nvPr/>
        </p:nvCxnSpPr>
        <p:spPr>
          <a:xfrm>
            <a:off x="3001661" y="3046687"/>
            <a:ext cx="1010700" cy="542100"/>
          </a:xfrm>
          <a:prstGeom prst="bentConnector3">
            <a:avLst>
              <a:gd fmla="val 62625" name="adj1"/>
            </a:avLst>
          </a:prstGeom>
          <a:noFill/>
          <a:ln cap="flat" cmpd="sng" w="28575">
            <a:solidFill>
              <a:srgbClr val="3FAE2A"/>
            </a:solidFill>
            <a:prstDash val="solid"/>
            <a:round/>
            <a:headEnd len="sm" w="sm" type="none"/>
            <a:tailEnd len="med" w="med" type="triangle"/>
          </a:ln>
        </p:spPr>
      </p:cxnSp>
      <p:cxnSp>
        <p:nvCxnSpPr>
          <p:cNvPr id="6299" name="Google Shape;6299;p472"/>
          <p:cNvCxnSpPr>
            <a:stCxn id="6295" idx="3"/>
            <a:endCxn id="6296" idx="1"/>
          </p:cNvCxnSpPr>
          <p:nvPr/>
        </p:nvCxnSpPr>
        <p:spPr>
          <a:xfrm>
            <a:off x="5102571" y="3576266"/>
            <a:ext cx="2823900" cy="1800"/>
          </a:xfrm>
          <a:prstGeom prst="straightConnector1">
            <a:avLst/>
          </a:prstGeom>
          <a:noFill/>
          <a:ln cap="flat" cmpd="sng" w="28575">
            <a:solidFill>
              <a:srgbClr val="3FAE2A"/>
            </a:solidFill>
            <a:prstDash val="solid"/>
            <a:round/>
            <a:headEnd len="sm" w="sm" type="none"/>
            <a:tailEnd len="med" w="med" type="triangle"/>
          </a:ln>
        </p:spPr>
      </p:cxnSp>
      <p:sp>
        <p:nvSpPr>
          <p:cNvPr id="6300" name="Google Shape;6300;p472"/>
          <p:cNvSpPr/>
          <p:nvPr/>
        </p:nvSpPr>
        <p:spPr>
          <a:xfrm>
            <a:off x="4157367" y="2158102"/>
            <a:ext cx="800400" cy="555000"/>
          </a:xfrm>
          <a:prstGeom prst="can">
            <a:avLst>
              <a:gd fmla="val 25000"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Hive</a:t>
            </a:r>
            <a:endParaRPr b="0" i="0" sz="1400" u="none" cap="none" strike="noStrike">
              <a:solidFill>
                <a:srgbClr val="000000"/>
              </a:solidFill>
              <a:latin typeface="Arial"/>
              <a:ea typeface="Arial"/>
              <a:cs typeface="Arial"/>
              <a:sym typeface="Arial"/>
            </a:endParaRPr>
          </a:p>
        </p:txBody>
      </p:sp>
      <p:sp>
        <p:nvSpPr>
          <p:cNvPr id="6301" name="Google Shape;6301;p472"/>
          <p:cNvSpPr/>
          <p:nvPr/>
        </p:nvSpPr>
        <p:spPr>
          <a:xfrm>
            <a:off x="5528412" y="1679626"/>
            <a:ext cx="800400" cy="555000"/>
          </a:xfrm>
          <a:prstGeom prst="can">
            <a:avLst>
              <a:gd fmla="val 25000"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HBase</a:t>
            </a:r>
            <a:endParaRPr b="0" i="0" sz="1400" u="none" cap="none" strike="noStrike">
              <a:solidFill>
                <a:srgbClr val="FFFFFF"/>
              </a:solidFill>
              <a:latin typeface="Calibri"/>
              <a:ea typeface="Calibri"/>
              <a:cs typeface="Calibri"/>
              <a:sym typeface="Calibri"/>
            </a:endParaRPr>
          </a:p>
        </p:txBody>
      </p:sp>
      <p:sp>
        <p:nvSpPr>
          <p:cNvPr id="6302" name="Google Shape;6302;p472"/>
          <p:cNvSpPr/>
          <p:nvPr/>
        </p:nvSpPr>
        <p:spPr>
          <a:xfrm>
            <a:off x="5528412" y="2641266"/>
            <a:ext cx="800400" cy="555000"/>
          </a:xfrm>
          <a:prstGeom prst="can">
            <a:avLst>
              <a:gd fmla="val 25000"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Hive</a:t>
            </a:r>
            <a:endParaRPr b="0" i="0" sz="1400" u="none" cap="none" strike="noStrike">
              <a:solidFill>
                <a:srgbClr val="000000"/>
              </a:solidFill>
              <a:latin typeface="Arial"/>
              <a:ea typeface="Arial"/>
              <a:cs typeface="Arial"/>
              <a:sym typeface="Arial"/>
            </a:endParaRPr>
          </a:p>
        </p:txBody>
      </p:sp>
      <p:cxnSp>
        <p:nvCxnSpPr>
          <p:cNvPr id="6303" name="Google Shape;6303;p472"/>
          <p:cNvCxnSpPr/>
          <p:nvPr/>
        </p:nvCxnSpPr>
        <p:spPr>
          <a:xfrm flipH="1" rot="10800000">
            <a:off x="3016704" y="1957119"/>
            <a:ext cx="2501400" cy="993300"/>
          </a:xfrm>
          <a:prstGeom prst="bentConnector3">
            <a:avLst>
              <a:gd fmla="val 3775" name="adj1"/>
            </a:avLst>
          </a:prstGeom>
          <a:noFill/>
          <a:ln cap="flat" cmpd="sng" w="28575">
            <a:solidFill>
              <a:srgbClr val="3FAE2A"/>
            </a:solidFill>
            <a:prstDash val="solid"/>
            <a:round/>
            <a:headEnd len="sm" w="sm" type="none"/>
            <a:tailEnd len="med" w="med" type="triangle"/>
          </a:ln>
        </p:spPr>
      </p:cxnSp>
      <p:cxnSp>
        <p:nvCxnSpPr>
          <p:cNvPr id="6304" name="Google Shape;6304;p472"/>
          <p:cNvCxnSpPr/>
          <p:nvPr/>
        </p:nvCxnSpPr>
        <p:spPr>
          <a:xfrm>
            <a:off x="4957722" y="2448369"/>
            <a:ext cx="570600" cy="483300"/>
          </a:xfrm>
          <a:prstGeom prst="bentConnector3">
            <a:avLst>
              <a:gd fmla="val 50000" name="adj1"/>
            </a:avLst>
          </a:prstGeom>
          <a:noFill/>
          <a:ln cap="flat" cmpd="sng" w="28575">
            <a:solidFill>
              <a:srgbClr val="3FAE2A"/>
            </a:solidFill>
            <a:prstDash val="solid"/>
            <a:round/>
            <a:headEnd len="sm" w="sm" type="none"/>
            <a:tailEnd len="med" w="med" type="triangle"/>
          </a:ln>
        </p:spPr>
      </p:cxnSp>
      <p:sp>
        <p:nvSpPr>
          <p:cNvPr id="6305" name="Google Shape;6305;p472"/>
          <p:cNvSpPr/>
          <p:nvPr/>
        </p:nvSpPr>
        <p:spPr>
          <a:xfrm>
            <a:off x="1347565" y="2593063"/>
            <a:ext cx="1010700" cy="3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and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Auditing</a:t>
            </a:r>
            <a:endParaRPr b="0" i="0" sz="1000" u="none" cap="none" strike="noStrike">
              <a:solidFill>
                <a:srgbClr val="1E1E1E"/>
              </a:solidFill>
              <a:latin typeface="Calibri"/>
              <a:ea typeface="Calibri"/>
              <a:cs typeface="Calibri"/>
              <a:sym typeface="Calibri"/>
            </a:endParaRPr>
          </a:p>
        </p:txBody>
      </p:sp>
      <p:sp>
        <p:nvSpPr>
          <p:cNvPr id="6306" name="Google Shape;6306;p472"/>
          <p:cNvSpPr/>
          <p:nvPr/>
        </p:nvSpPr>
        <p:spPr>
          <a:xfrm>
            <a:off x="3070510" y="2197344"/>
            <a:ext cx="1029600" cy="3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and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Auditing</a:t>
            </a:r>
            <a:endParaRPr b="0" i="0" sz="1000" u="none" cap="none" strike="noStrike">
              <a:solidFill>
                <a:srgbClr val="1E1E1E"/>
              </a:solidFill>
              <a:latin typeface="Calibri"/>
              <a:ea typeface="Calibri"/>
              <a:cs typeface="Calibri"/>
              <a:sym typeface="Calibri"/>
            </a:endParaRPr>
          </a:p>
        </p:txBody>
      </p:sp>
      <p:sp>
        <p:nvSpPr>
          <p:cNvPr id="6307" name="Google Shape;6307;p472"/>
          <p:cNvSpPr/>
          <p:nvPr/>
        </p:nvSpPr>
        <p:spPr>
          <a:xfrm>
            <a:off x="3021724" y="3419960"/>
            <a:ext cx="1010700" cy="3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and Auditing</a:t>
            </a:r>
            <a:endParaRPr b="0" i="0" sz="1000" u="none" cap="none" strike="noStrike">
              <a:solidFill>
                <a:srgbClr val="1E1E1E"/>
              </a:solidFill>
              <a:latin typeface="Calibri"/>
              <a:ea typeface="Calibri"/>
              <a:cs typeface="Calibri"/>
              <a:sym typeface="Calibri"/>
            </a:endParaRPr>
          </a:p>
        </p:txBody>
      </p:sp>
      <p:sp>
        <p:nvSpPr>
          <p:cNvPr id="6308" name="Google Shape;6308;p472"/>
          <p:cNvSpPr/>
          <p:nvPr/>
        </p:nvSpPr>
        <p:spPr>
          <a:xfrm>
            <a:off x="4680207" y="2784456"/>
            <a:ext cx="1155600" cy="3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and Auditing</a:t>
            </a:r>
            <a:endParaRPr b="0" i="0" sz="1000" u="none" cap="none" strike="noStrike">
              <a:solidFill>
                <a:srgbClr val="1E1E1E"/>
              </a:solidFill>
              <a:latin typeface="Calibri"/>
              <a:ea typeface="Calibri"/>
              <a:cs typeface="Calibri"/>
              <a:sym typeface="Calibri"/>
            </a:endParaRPr>
          </a:p>
        </p:txBody>
      </p:sp>
      <p:sp>
        <p:nvSpPr>
          <p:cNvPr id="6309" name="Google Shape;6309;p472"/>
          <p:cNvSpPr/>
          <p:nvPr/>
        </p:nvSpPr>
        <p:spPr>
          <a:xfrm>
            <a:off x="4248598" y="1743381"/>
            <a:ext cx="1653900" cy="3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and Auditing</a:t>
            </a:r>
            <a:endParaRPr b="0" i="0" sz="1000" u="none" cap="none" strike="noStrike">
              <a:solidFill>
                <a:srgbClr val="1E1E1E"/>
              </a:solidFill>
              <a:latin typeface="Calibri"/>
              <a:ea typeface="Calibri"/>
              <a:cs typeface="Calibri"/>
              <a:sym typeface="Calibri"/>
            </a:endParaRPr>
          </a:p>
        </p:txBody>
      </p:sp>
      <p:sp>
        <p:nvSpPr>
          <p:cNvPr id="6310" name="Google Shape;6310;p472"/>
          <p:cNvSpPr/>
          <p:nvPr/>
        </p:nvSpPr>
        <p:spPr>
          <a:xfrm>
            <a:off x="5182027" y="3570264"/>
            <a:ext cx="1258800" cy="22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1E1E1E"/>
                </a:solidFill>
                <a:latin typeface="Calibri"/>
                <a:ea typeface="Calibri"/>
                <a:cs typeface="Calibri"/>
                <a:sym typeface="Calibri"/>
              </a:rPr>
              <a:t>Lineage and Auditing</a:t>
            </a:r>
            <a:endParaRPr b="0" i="0" sz="1000" u="none" cap="none" strike="noStrike">
              <a:solidFill>
                <a:srgbClr val="1E1E1E"/>
              </a:solidFill>
              <a:latin typeface="Calibri"/>
              <a:ea typeface="Calibri"/>
              <a:cs typeface="Calibri"/>
              <a:sym typeface="Calibri"/>
            </a:endParaRPr>
          </a:p>
        </p:txBody>
      </p:sp>
      <p:sp>
        <p:nvSpPr>
          <p:cNvPr id="6311" name="Google Shape;6311;p472"/>
          <p:cNvSpPr/>
          <p:nvPr/>
        </p:nvSpPr>
        <p:spPr>
          <a:xfrm>
            <a:off x="1696060" y="4118445"/>
            <a:ext cx="5607600" cy="309600"/>
          </a:xfrm>
          <a:prstGeom prst="roundRect">
            <a:avLst>
              <a:gd fmla="val 16667"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Atlas (Governance, Metadata, Lineage, Tagging)</a:t>
            </a:r>
            <a:endParaRPr b="0" i="0" sz="1400" u="none" cap="none" strike="noStrike">
              <a:solidFill>
                <a:srgbClr val="000000"/>
              </a:solidFill>
              <a:latin typeface="Arial"/>
              <a:ea typeface="Arial"/>
              <a:cs typeface="Arial"/>
              <a:sym typeface="Arial"/>
            </a:endParaRPr>
          </a:p>
        </p:txBody>
      </p:sp>
      <p:cxnSp>
        <p:nvCxnSpPr>
          <p:cNvPr id="6312" name="Google Shape;6312;p472"/>
          <p:cNvCxnSpPr/>
          <p:nvPr/>
        </p:nvCxnSpPr>
        <p:spPr>
          <a:xfrm flipH="1">
            <a:off x="5989385" y="3196284"/>
            <a:ext cx="3000" cy="922200"/>
          </a:xfrm>
          <a:prstGeom prst="straightConnector1">
            <a:avLst/>
          </a:prstGeom>
          <a:noFill/>
          <a:ln cap="flat" cmpd="sng" w="28575">
            <a:solidFill>
              <a:srgbClr val="3FAE2A"/>
            </a:solidFill>
            <a:prstDash val="dot"/>
            <a:round/>
            <a:headEnd len="sm" w="sm" type="none"/>
            <a:tailEnd len="med" w="med" type="triangle"/>
          </a:ln>
        </p:spPr>
      </p:cxnSp>
      <p:cxnSp>
        <p:nvCxnSpPr>
          <p:cNvPr id="6313" name="Google Shape;6313;p472"/>
          <p:cNvCxnSpPr/>
          <p:nvPr/>
        </p:nvCxnSpPr>
        <p:spPr>
          <a:xfrm flipH="1">
            <a:off x="5826410" y="2234643"/>
            <a:ext cx="10800" cy="1884000"/>
          </a:xfrm>
          <a:prstGeom prst="straightConnector1">
            <a:avLst/>
          </a:prstGeom>
          <a:noFill/>
          <a:ln cap="flat" cmpd="sng" w="28575">
            <a:solidFill>
              <a:srgbClr val="3FAE2A"/>
            </a:solidFill>
            <a:prstDash val="dot"/>
            <a:round/>
            <a:headEnd len="sm" w="sm" type="none"/>
            <a:tailEnd len="med" w="med" type="triangle"/>
          </a:ln>
        </p:spPr>
      </p:cxnSp>
      <p:cxnSp>
        <p:nvCxnSpPr>
          <p:cNvPr id="6314" name="Google Shape;6314;p472"/>
          <p:cNvCxnSpPr/>
          <p:nvPr/>
        </p:nvCxnSpPr>
        <p:spPr>
          <a:xfrm>
            <a:off x="4472930" y="2727034"/>
            <a:ext cx="6900" cy="1391400"/>
          </a:xfrm>
          <a:prstGeom prst="straightConnector1">
            <a:avLst/>
          </a:prstGeom>
          <a:noFill/>
          <a:ln cap="flat" cmpd="sng" w="28575">
            <a:solidFill>
              <a:srgbClr val="3FAE2A"/>
            </a:solidFill>
            <a:prstDash val="dot"/>
            <a:round/>
            <a:headEnd len="sm" w="sm" type="none"/>
            <a:tailEnd len="med" w="med" type="triangle"/>
          </a:ln>
        </p:spPr>
      </p:cxnSp>
      <p:cxnSp>
        <p:nvCxnSpPr>
          <p:cNvPr id="6315" name="Google Shape;6315;p472"/>
          <p:cNvCxnSpPr/>
          <p:nvPr/>
        </p:nvCxnSpPr>
        <p:spPr>
          <a:xfrm>
            <a:off x="4642932" y="3797635"/>
            <a:ext cx="0" cy="316200"/>
          </a:xfrm>
          <a:prstGeom prst="straightConnector1">
            <a:avLst/>
          </a:prstGeom>
          <a:noFill/>
          <a:ln cap="flat" cmpd="sng" w="28575">
            <a:solidFill>
              <a:srgbClr val="3FAE2A"/>
            </a:solidFill>
            <a:prstDash val="dot"/>
            <a:round/>
            <a:headEnd len="sm" w="sm" type="none"/>
            <a:tailEnd len="med" w="med" type="triangle"/>
          </a:ln>
        </p:spPr>
      </p:cxnSp>
      <p:sp>
        <p:nvSpPr>
          <p:cNvPr id="6316" name="Google Shape;6316;p472"/>
          <p:cNvSpPr/>
          <p:nvPr/>
        </p:nvSpPr>
        <p:spPr>
          <a:xfrm>
            <a:off x="7921023" y="2741858"/>
            <a:ext cx="1029600" cy="360900"/>
          </a:xfrm>
          <a:prstGeom prst="roundRect">
            <a:avLst>
              <a:gd fmla="val 16667" name="adj"/>
            </a:avLst>
          </a:prstGeom>
          <a:solidFill>
            <a:srgbClr val="44697D"/>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Dashboard</a:t>
            </a:r>
            <a:endParaRPr b="0" i="0" sz="1200" u="none" cap="none" strike="noStrike">
              <a:solidFill>
                <a:srgbClr val="FFFFFF"/>
              </a:solidFill>
              <a:latin typeface="Calibri"/>
              <a:ea typeface="Calibri"/>
              <a:cs typeface="Calibri"/>
              <a:sym typeface="Calibri"/>
            </a:endParaRPr>
          </a:p>
        </p:txBody>
      </p:sp>
      <p:cxnSp>
        <p:nvCxnSpPr>
          <p:cNvPr id="6317" name="Google Shape;6317;p472"/>
          <p:cNvCxnSpPr>
            <a:endCxn id="6316" idx="1"/>
          </p:cNvCxnSpPr>
          <p:nvPr/>
        </p:nvCxnSpPr>
        <p:spPr>
          <a:xfrm>
            <a:off x="6348123" y="2915408"/>
            <a:ext cx="1572900" cy="6900"/>
          </a:xfrm>
          <a:prstGeom prst="straightConnector1">
            <a:avLst/>
          </a:prstGeom>
          <a:noFill/>
          <a:ln cap="flat" cmpd="sng" w="28575">
            <a:solidFill>
              <a:srgbClr val="3FAE2A"/>
            </a:solidFill>
            <a:prstDash val="solid"/>
            <a:round/>
            <a:headEnd len="sm" w="sm" type="none"/>
            <a:tailEnd len="med" w="med" type="triangle"/>
          </a:ln>
        </p:spPr>
      </p:cxnSp>
      <p:sp>
        <p:nvSpPr>
          <p:cNvPr id="6318" name="Google Shape;6318;p472"/>
          <p:cNvSpPr/>
          <p:nvPr/>
        </p:nvSpPr>
        <p:spPr>
          <a:xfrm>
            <a:off x="6608846" y="1796065"/>
            <a:ext cx="800400" cy="325500"/>
          </a:xfrm>
          <a:prstGeom prst="roundRect">
            <a:avLst>
              <a:gd fmla="val 16667"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Spark</a:t>
            </a:r>
            <a:endParaRPr b="0" i="0" sz="1400" u="none" cap="none" strike="noStrike">
              <a:solidFill>
                <a:srgbClr val="FFFFFF"/>
              </a:solidFill>
              <a:latin typeface="Calibri"/>
              <a:ea typeface="Calibri"/>
              <a:cs typeface="Calibri"/>
              <a:sym typeface="Calibri"/>
            </a:endParaRPr>
          </a:p>
        </p:txBody>
      </p:sp>
      <p:cxnSp>
        <p:nvCxnSpPr>
          <p:cNvPr id="6319" name="Google Shape;6319;p472"/>
          <p:cNvCxnSpPr>
            <a:endCxn id="6318" idx="1"/>
          </p:cNvCxnSpPr>
          <p:nvPr/>
        </p:nvCxnSpPr>
        <p:spPr>
          <a:xfrm flipH="1" rot="10800000">
            <a:off x="6328646" y="1958815"/>
            <a:ext cx="280200" cy="3000"/>
          </a:xfrm>
          <a:prstGeom prst="straightConnector1">
            <a:avLst/>
          </a:prstGeom>
          <a:noFill/>
          <a:ln cap="flat" cmpd="sng" w="28575">
            <a:solidFill>
              <a:srgbClr val="3FAE2A"/>
            </a:solidFill>
            <a:prstDash val="solid"/>
            <a:round/>
            <a:headEnd len="sm" w="sm" type="none"/>
            <a:tailEnd len="med" w="med" type="triangle"/>
          </a:ln>
        </p:spPr>
      </p:cxnSp>
      <p:cxnSp>
        <p:nvCxnSpPr>
          <p:cNvPr id="6320" name="Google Shape;6320;p472"/>
          <p:cNvCxnSpPr>
            <a:stCxn id="6318" idx="2"/>
            <a:endCxn id="6302" idx="1"/>
          </p:cNvCxnSpPr>
          <p:nvPr/>
        </p:nvCxnSpPr>
        <p:spPr>
          <a:xfrm rot="5400000">
            <a:off x="6209096" y="1841215"/>
            <a:ext cx="519600" cy="1080300"/>
          </a:xfrm>
          <a:prstGeom prst="bentConnector3">
            <a:avLst>
              <a:gd fmla="val 50010" name="adj1"/>
            </a:avLst>
          </a:prstGeom>
          <a:noFill/>
          <a:ln cap="flat" cmpd="sng" w="28575">
            <a:solidFill>
              <a:srgbClr val="3FAE2A"/>
            </a:solidFill>
            <a:prstDash val="solid"/>
            <a:round/>
            <a:headEnd len="sm" w="sm" type="none"/>
            <a:tailEnd len="med" w="med" type="triangle"/>
          </a:ln>
        </p:spPr>
      </p:cxnSp>
      <p:sp>
        <p:nvSpPr>
          <p:cNvPr id="6321" name="Google Shape;6321;p472"/>
          <p:cNvSpPr/>
          <p:nvPr/>
        </p:nvSpPr>
        <p:spPr>
          <a:xfrm>
            <a:off x="1306911" y="4696896"/>
            <a:ext cx="6405000" cy="309600"/>
          </a:xfrm>
          <a:prstGeom prst="roundRect">
            <a:avLst>
              <a:gd fmla="val 16667" name="adj"/>
            </a:avLst>
          </a:prstGeom>
          <a:solidFill>
            <a:srgbClr val="FF700A"/>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999"/>
              <a:buFont typeface="Arial"/>
              <a:buNone/>
            </a:pPr>
            <a:r>
              <a:rPr b="0" i="0" lang="en" sz="1999" u="none" cap="none" strike="noStrike">
                <a:solidFill>
                  <a:srgbClr val="FFFFFF"/>
                </a:solidFill>
                <a:latin typeface="Calibri"/>
                <a:ea typeface="Calibri"/>
                <a:cs typeface="Calibri"/>
                <a:sym typeface="Calibri"/>
              </a:rPr>
              <a:t>Cloud Deployment (Google, …)</a:t>
            </a:r>
            <a:endParaRPr b="0" i="0" sz="1999" u="none" cap="none" strike="noStrike">
              <a:solidFill>
                <a:srgbClr val="FFFFFF"/>
              </a:solidFill>
              <a:latin typeface="Calibri"/>
              <a:ea typeface="Calibri"/>
              <a:cs typeface="Calibri"/>
              <a:sym typeface="Calibri"/>
            </a:endParaRPr>
          </a:p>
        </p:txBody>
      </p:sp>
      <p:sp>
        <p:nvSpPr>
          <p:cNvPr id="6294" name="Google Shape;6294;p472"/>
          <p:cNvSpPr/>
          <p:nvPr/>
        </p:nvSpPr>
        <p:spPr>
          <a:xfrm>
            <a:off x="188026" y="1616696"/>
            <a:ext cx="1029600" cy="360900"/>
          </a:xfrm>
          <a:prstGeom prst="roundRect">
            <a:avLst>
              <a:gd fmla="val 16667" name="adj"/>
            </a:avLst>
          </a:prstGeom>
          <a:solidFill>
            <a:srgbClr val="44697D"/>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200"/>
              <a:buFont typeface="Arial"/>
              <a:buNone/>
            </a:pPr>
            <a:r>
              <a:rPr b="0" i="0" lang="en" sz="1200" u="none" cap="none" strike="noStrike">
                <a:solidFill>
                  <a:srgbClr val="FFFFFF"/>
                </a:solidFill>
                <a:latin typeface="Calibri"/>
                <a:ea typeface="Calibri"/>
                <a:cs typeface="Calibri"/>
                <a:sym typeface="Calibri"/>
              </a:rPr>
              <a:t>Data Source</a:t>
            </a:r>
            <a:endParaRPr b="0" i="0" sz="1200" u="none" cap="none" strike="noStrike">
              <a:solidFill>
                <a:srgbClr val="FFFFFF"/>
              </a:solidFill>
              <a:latin typeface="Calibri"/>
              <a:ea typeface="Calibri"/>
              <a:cs typeface="Calibri"/>
              <a:sym typeface="Calibri"/>
            </a:endParaRPr>
          </a:p>
        </p:txBody>
      </p:sp>
      <p:sp>
        <p:nvSpPr>
          <p:cNvPr id="6322" name="Google Shape;6322;p472"/>
          <p:cNvSpPr/>
          <p:nvPr/>
        </p:nvSpPr>
        <p:spPr>
          <a:xfrm>
            <a:off x="6427492" y="3380516"/>
            <a:ext cx="1090200" cy="391500"/>
          </a:xfrm>
          <a:prstGeom prst="roundRect">
            <a:avLst>
              <a:gd fmla="val 16667" name="adj"/>
            </a:avLst>
          </a:prstGeom>
          <a:solidFill>
            <a:srgbClr val="3B8640"/>
          </a:solidFill>
          <a:ln cap="flat" cmpd="sng" w="38100">
            <a:solidFill>
              <a:srgbClr val="1E1E1E"/>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Spark Streaming</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7" name="Shape 6327"/>
        <p:cNvGrpSpPr/>
        <p:nvPr/>
      </p:nvGrpSpPr>
      <p:grpSpPr>
        <a:xfrm>
          <a:off x="0" y="0"/>
          <a:ext cx="0" cy="0"/>
          <a:chOff x="0" y="0"/>
          <a:chExt cx="0" cy="0"/>
        </a:xfrm>
      </p:grpSpPr>
      <p:grpSp>
        <p:nvGrpSpPr>
          <p:cNvPr id="6328" name="Google Shape;6328;p473"/>
          <p:cNvGrpSpPr/>
          <p:nvPr/>
        </p:nvGrpSpPr>
        <p:grpSpPr>
          <a:xfrm>
            <a:off x="2879125" y="963150"/>
            <a:ext cx="5127955" cy="3520004"/>
            <a:chOff x="5192864" y="667355"/>
            <a:chExt cx="5247600" cy="3519300"/>
          </a:xfrm>
        </p:grpSpPr>
        <p:sp>
          <p:nvSpPr>
            <p:cNvPr id="6329" name="Google Shape;6329;p473"/>
            <p:cNvSpPr/>
            <p:nvPr/>
          </p:nvSpPr>
          <p:spPr>
            <a:xfrm>
              <a:off x="5192864" y="667355"/>
              <a:ext cx="5247600" cy="3519300"/>
            </a:xfrm>
            <a:prstGeom prst="roundRect">
              <a:avLst>
                <a:gd fmla="val 399" name="adj"/>
              </a:avLst>
            </a:pr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6330" name="Google Shape;6330;p473"/>
            <p:cNvPicPr preferRelativeResize="0"/>
            <p:nvPr/>
          </p:nvPicPr>
          <p:blipFill rotWithShape="1">
            <a:blip r:embed="rId3">
              <a:alphaModFix/>
            </a:blip>
            <a:srcRect b="0" l="0" r="0" t="0"/>
            <a:stretch/>
          </p:blipFill>
          <p:spPr>
            <a:xfrm>
              <a:off x="5334596" y="761874"/>
              <a:ext cx="1360800" cy="173700"/>
            </a:xfrm>
            <a:prstGeom prst="rect">
              <a:avLst/>
            </a:prstGeom>
            <a:noFill/>
            <a:ln>
              <a:noFill/>
            </a:ln>
          </p:spPr>
        </p:pic>
      </p:grpSp>
      <p:grpSp>
        <p:nvGrpSpPr>
          <p:cNvPr id="6331" name="Google Shape;6331;p473"/>
          <p:cNvGrpSpPr/>
          <p:nvPr/>
        </p:nvGrpSpPr>
        <p:grpSpPr>
          <a:xfrm>
            <a:off x="4271498" y="3582727"/>
            <a:ext cx="2747690" cy="647746"/>
            <a:chOff x="2178038" y="1054764"/>
            <a:chExt cx="1436100" cy="334200"/>
          </a:xfrm>
        </p:grpSpPr>
        <p:sp>
          <p:nvSpPr>
            <p:cNvPr id="6332" name="Google Shape;6332;p473"/>
            <p:cNvSpPr/>
            <p:nvPr/>
          </p:nvSpPr>
          <p:spPr>
            <a:xfrm>
              <a:off x="2178038" y="1054764"/>
              <a:ext cx="1436100" cy="3342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33" name="Google Shape;6333;p473"/>
            <p:cNvSpPr txBox="1"/>
            <p:nvPr/>
          </p:nvSpPr>
          <p:spPr>
            <a:xfrm>
              <a:off x="2178040" y="1054764"/>
              <a:ext cx="540000" cy="83100"/>
            </a:xfrm>
            <a:prstGeom prst="rect">
              <a:avLst/>
            </a:prstGeom>
            <a:noFill/>
            <a:ln>
              <a:noFill/>
            </a:ln>
          </p:spPr>
          <p:txBody>
            <a:bodyPr anchorCtr="0" anchor="t" bIns="0" lIns="91425" spcFirstLastPara="1" rIns="0" wrap="square" tIns="64000">
              <a:noAutofit/>
            </a:bodyPr>
            <a:lstStyle/>
            <a:p>
              <a:pPr indent="0" lvl="0" marL="0" marR="0" rtl="0" algn="l">
                <a:lnSpc>
                  <a:spcPct val="133333"/>
                </a:lnSpc>
                <a:spcBef>
                  <a:spcPts val="0"/>
                </a:spcBef>
                <a:spcAft>
                  <a:spcPts val="0"/>
                </a:spcAft>
                <a:buClr>
                  <a:srgbClr val="9E9E9E"/>
                </a:buClr>
                <a:buFont typeface="Roboto"/>
                <a:buNone/>
              </a:pPr>
              <a:r>
                <a:rPr lang="en" sz="750">
                  <a:solidFill>
                    <a:srgbClr val="9E9E9E"/>
                  </a:solidFill>
                  <a:latin typeface="Roboto"/>
                  <a:ea typeface="Roboto"/>
                  <a:cs typeface="Roboto"/>
                  <a:sym typeface="Roboto"/>
                </a:rPr>
                <a:t>Machine Learning</a:t>
              </a:r>
              <a:endParaRPr b="0" i="0" sz="600" u="none" cap="none" strike="noStrike">
                <a:solidFill>
                  <a:srgbClr val="9E9E9E"/>
                </a:solidFill>
                <a:latin typeface="Roboto"/>
                <a:ea typeface="Roboto"/>
                <a:cs typeface="Roboto"/>
                <a:sym typeface="Roboto"/>
              </a:endParaRPr>
            </a:p>
          </p:txBody>
        </p:sp>
      </p:grpSp>
      <p:grpSp>
        <p:nvGrpSpPr>
          <p:cNvPr id="6334" name="Google Shape;6334;p473"/>
          <p:cNvGrpSpPr/>
          <p:nvPr/>
        </p:nvGrpSpPr>
        <p:grpSpPr>
          <a:xfrm>
            <a:off x="3014975" y="1968854"/>
            <a:ext cx="1015049" cy="1508664"/>
            <a:chOff x="2178036" y="1054764"/>
            <a:chExt cx="584100" cy="678600"/>
          </a:xfrm>
        </p:grpSpPr>
        <p:sp>
          <p:nvSpPr>
            <p:cNvPr id="6335" name="Google Shape;6335;p473"/>
            <p:cNvSpPr/>
            <p:nvPr/>
          </p:nvSpPr>
          <p:spPr>
            <a:xfrm>
              <a:off x="2178036" y="1054764"/>
              <a:ext cx="584100" cy="6786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36" name="Google Shape;6336;p473"/>
            <p:cNvSpPr txBox="1"/>
            <p:nvPr/>
          </p:nvSpPr>
          <p:spPr>
            <a:xfrm>
              <a:off x="2178037" y="1054764"/>
              <a:ext cx="207300" cy="83100"/>
            </a:xfrm>
            <a:prstGeom prst="rect">
              <a:avLst/>
            </a:prstGeom>
            <a:noFill/>
            <a:ln>
              <a:noFill/>
            </a:ln>
          </p:spPr>
          <p:txBody>
            <a:bodyPr anchorCtr="0" anchor="t" bIns="0" lIns="91425" spcFirstLastPara="1" rIns="0" wrap="square" tIns="64000">
              <a:noAutofit/>
            </a:bodyPr>
            <a:lstStyle/>
            <a:p>
              <a:pPr indent="0" lvl="0" marL="0" marR="0" rtl="0" algn="l">
                <a:lnSpc>
                  <a:spcPct val="133333"/>
                </a:lnSpc>
                <a:spcBef>
                  <a:spcPts val="0"/>
                </a:spcBef>
                <a:spcAft>
                  <a:spcPts val="0"/>
                </a:spcAft>
                <a:buClr>
                  <a:srgbClr val="9E9E9E"/>
                </a:buClr>
                <a:buFont typeface="Roboto"/>
                <a:buNone/>
              </a:pPr>
              <a:r>
                <a:rPr b="0" i="0" lang="en" sz="750" u="none" cap="none" strike="noStrike">
                  <a:solidFill>
                    <a:srgbClr val="9E9E9E"/>
                  </a:solidFill>
                  <a:latin typeface="Roboto"/>
                  <a:ea typeface="Roboto"/>
                  <a:cs typeface="Roboto"/>
                  <a:sym typeface="Roboto"/>
                </a:rPr>
                <a:t>Ingest</a:t>
              </a:r>
              <a:endParaRPr b="0" i="0" sz="600" u="none" cap="none" strike="noStrike">
                <a:solidFill>
                  <a:srgbClr val="9E9E9E"/>
                </a:solidFill>
                <a:latin typeface="Roboto"/>
                <a:ea typeface="Roboto"/>
                <a:cs typeface="Roboto"/>
                <a:sym typeface="Roboto"/>
              </a:endParaRPr>
            </a:p>
          </p:txBody>
        </p:sp>
      </p:grpSp>
      <p:grpSp>
        <p:nvGrpSpPr>
          <p:cNvPr id="6337" name="Google Shape;6337;p473"/>
          <p:cNvGrpSpPr/>
          <p:nvPr/>
        </p:nvGrpSpPr>
        <p:grpSpPr>
          <a:xfrm>
            <a:off x="4144829" y="1944614"/>
            <a:ext cx="927987" cy="640282"/>
            <a:chOff x="2178037" y="1054764"/>
            <a:chExt cx="534001" cy="288000"/>
          </a:xfrm>
        </p:grpSpPr>
        <p:sp>
          <p:nvSpPr>
            <p:cNvPr id="6338" name="Google Shape;6338;p473"/>
            <p:cNvSpPr/>
            <p:nvPr/>
          </p:nvSpPr>
          <p:spPr>
            <a:xfrm>
              <a:off x="2178038" y="1054764"/>
              <a:ext cx="534000" cy="2880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39" name="Google Shape;6339;p473"/>
            <p:cNvSpPr txBox="1"/>
            <p:nvPr/>
          </p:nvSpPr>
          <p:spPr>
            <a:xfrm>
              <a:off x="2178037" y="1054764"/>
              <a:ext cx="279000" cy="83100"/>
            </a:xfrm>
            <a:prstGeom prst="rect">
              <a:avLst/>
            </a:prstGeom>
            <a:noFill/>
            <a:ln>
              <a:noFill/>
            </a:ln>
          </p:spPr>
          <p:txBody>
            <a:bodyPr anchorCtr="0" anchor="t" bIns="0" lIns="91425" spcFirstLastPara="1" rIns="0" wrap="square" tIns="64000">
              <a:noAutofit/>
            </a:bodyPr>
            <a:lstStyle/>
            <a:p>
              <a:pPr indent="0" lvl="0" marL="0" marR="0" rtl="0" algn="l">
                <a:lnSpc>
                  <a:spcPct val="133333"/>
                </a:lnSpc>
                <a:spcBef>
                  <a:spcPts val="0"/>
                </a:spcBef>
                <a:spcAft>
                  <a:spcPts val="0"/>
                </a:spcAft>
                <a:buClr>
                  <a:srgbClr val="9E9E9E"/>
                </a:buClr>
                <a:buFont typeface="Roboto"/>
                <a:buNone/>
              </a:pPr>
              <a:r>
                <a:rPr b="0" i="0" lang="en" sz="750" u="none" cap="none" strike="noStrike">
                  <a:solidFill>
                    <a:srgbClr val="9E9E9E"/>
                  </a:solidFill>
                  <a:latin typeface="Roboto"/>
                  <a:ea typeface="Roboto"/>
                  <a:cs typeface="Roboto"/>
                  <a:sym typeface="Roboto"/>
                </a:rPr>
                <a:t>Pipelines</a:t>
              </a:r>
              <a:endParaRPr b="0" i="0" sz="600" u="none" cap="none" strike="noStrike">
                <a:solidFill>
                  <a:srgbClr val="9E9E9E"/>
                </a:solidFill>
                <a:latin typeface="Roboto"/>
                <a:ea typeface="Roboto"/>
                <a:cs typeface="Roboto"/>
                <a:sym typeface="Roboto"/>
              </a:endParaRPr>
            </a:p>
          </p:txBody>
        </p:sp>
      </p:grpSp>
      <p:grpSp>
        <p:nvGrpSpPr>
          <p:cNvPr id="6340" name="Google Shape;6340;p473"/>
          <p:cNvGrpSpPr/>
          <p:nvPr/>
        </p:nvGrpSpPr>
        <p:grpSpPr>
          <a:xfrm>
            <a:off x="5452092" y="1039359"/>
            <a:ext cx="964833" cy="1399282"/>
            <a:chOff x="2178037" y="1054764"/>
            <a:chExt cx="534001" cy="629400"/>
          </a:xfrm>
        </p:grpSpPr>
        <p:sp>
          <p:nvSpPr>
            <p:cNvPr id="6341" name="Google Shape;6341;p473"/>
            <p:cNvSpPr/>
            <p:nvPr/>
          </p:nvSpPr>
          <p:spPr>
            <a:xfrm>
              <a:off x="2178038" y="1054764"/>
              <a:ext cx="534000" cy="6294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42" name="Google Shape;6342;p473"/>
            <p:cNvSpPr txBox="1"/>
            <p:nvPr/>
          </p:nvSpPr>
          <p:spPr>
            <a:xfrm>
              <a:off x="2178037" y="1054764"/>
              <a:ext cx="236400" cy="83100"/>
            </a:xfrm>
            <a:prstGeom prst="rect">
              <a:avLst/>
            </a:prstGeom>
            <a:noFill/>
            <a:ln>
              <a:noFill/>
            </a:ln>
          </p:spPr>
          <p:txBody>
            <a:bodyPr anchorCtr="0" anchor="t" bIns="0" lIns="91425" spcFirstLastPara="1" rIns="0" wrap="square" tIns="64000">
              <a:noAutofit/>
            </a:bodyPr>
            <a:lstStyle/>
            <a:p>
              <a:pPr indent="0" lvl="0" marL="0" marR="0" rtl="0" algn="l">
                <a:lnSpc>
                  <a:spcPct val="133333"/>
                </a:lnSpc>
                <a:spcBef>
                  <a:spcPts val="0"/>
                </a:spcBef>
                <a:spcAft>
                  <a:spcPts val="0"/>
                </a:spcAft>
                <a:buClr>
                  <a:srgbClr val="9E9E9E"/>
                </a:buClr>
                <a:buFont typeface="Roboto"/>
                <a:buNone/>
              </a:pPr>
              <a:r>
                <a:rPr b="0" i="0" lang="en" sz="750" u="none" cap="none" strike="noStrike">
                  <a:solidFill>
                    <a:srgbClr val="9E9E9E"/>
                  </a:solidFill>
                  <a:latin typeface="Roboto"/>
                  <a:ea typeface="Roboto"/>
                  <a:cs typeface="Roboto"/>
                  <a:sym typeface="Roboto"/>
                </a:rPr>
                <a:t>Storage</a:t>
              </a:r>
              <a:endParaRPr b="0" i="0" sz="600" u="none" cap="none" strike="noStrike">
                <a:solidFill>
                  <a:srgbClr val="9E9E9E"/>
                </a:solidFill>
                <a:latin typeface="Roboto"/>
                <a:ea typeface="Roboto"/>
                <a:cs typeface="Roboto"/>
                <a:sym typeface="Roboto"/>
              </a:endParaRPr>
            </a:p>
          </p:txBody>
        </p:sp>
      </p:grpSp>
      <p:grpSp>
        <p:nvGrpSpPr>
          <p:cNvPr id="6343" name="Google Shape;6343;p473"/>
          <p:cNvGrpSpPr/>
          <p:nvPr/>
        </p:nvGrpSpPr>
        <p:grpSpPr>
          <a:xfrm>
            <a:off x="5456400" y="2538975"/>
            <a:ext cx="938414" cy="742993"/>
            <a:chOff x="2178038" y="1054764"/>
            <a:chExt cx="540001" cy="334200"/>
          </a:xfrm>
        </p:grpSpPr>
        <p:sp>
          <p:nvSpPr>
            <p:cNvPr id="6344" name="Google Shape;6344;p473"/>
            <p:cNvSpPr/>
            <p:nvPr/>
          </p:nvSpPr>
          <p:spPr>
            <a:xfrm>
              <a:off x="2178038" y="1054764"/>
              <a:ext cx="540000" cy="3342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45" name="Google Shape;6345;p473"/>
            <p:cNvSpPr txBox="1"/>
            <p:nvPr/>
          </p:nvSpPr>
          <p:spPr>
            <a:xfrm>
              <a:off x="2178040" y="1054764"/>
              <a:ext cx="540000" cy="83100"/>
            </a:xfrm>
            <a:prstGeom prst="rect">
              <a:avLst/>
            </a:prstGeom>
            <a:noFill/>
            <a:ln>
              <a:noFill/>
            </a:ln>
          </p:spPr>
          <p:txBody>
            <a:bodyPr anchorCtr="0" anchor="t" bIns="0" lIns="91425" spcFirstLastPara="1" rIns="0" wrap="square" tIns="64000">
              <a:noAutofit/>
            </a:bodyPr>
            <a:lstStyle/>
            <a:p>
              <a:pPr indent="0" lvl="0" marL="0" marR="0" rtl="0" algn="l">
                <a:lnSpc>
                  <a:spcPct val="133333"/>
                </a:lnSpc>
                <a:spcBef>
                  <a:spcPts val="0"/>
                </a:spcBef>
                <a:spcAft>
                  <a:spcPts val="0"/>
                </a:spcAft>
                <a:buClr>
                  <a:srgbClr val="9E9E9E"/>
                </a:buClr>
                <a:buFont typeface="Roboto"/>
                <a:buNone/>
              </a:pPr>
              <a:r>
                <a:rPr b="0" i="0" lang="en" sz="750" u="none" cap="none" strike="noStrike">
                  <a:solidFill>
                    <a:srgbClr val="9E9E9E"/>
                  </a:solidFill>
                  <a:latin typeface="Roboto"/>
                  <a:ea typeface="Roboto"/>
                  <a:cs typeface="Roboto"/>
                  <a:sym typeface="Roboto"/>
                </a:rPr>
                <a:t>Analytics DW</a:t>
              </a:r>
              <a:endParaRPr b="0" i="0" sz="600" u="none" cap="none" strike="noStrike">
                <a:solidFill>
                  <a:srgbClr val="9E9E9E"/>
                </a:solidFill>
                <a:latin typeface="Roboto"/>
                <a:ea typeface="Roboto"/>
                <a:cs typeface="Roboto"/>
                <a:sym typeface="Roboto"/>
              </a:endParaRPr>
            </a:p>
          </p:txBody>
        </p:sp>
      </p:grpSp>
      <p:grpSp>
        <p:nvGrpSpPr>
          <p:cNvPr id="6346" name="Google Shape;6346;p473"/>
          <p:cNvGrpSpPr/>
          <p:nvPr/>
        </p:nvGrpSpPr>
        <p:grpSpPr>
          <a:xfrm>
            <a:off x="6843133" y="1926269"/>
            <a:ext cx="1022699" cy="1527270"/>
            <a:chOff x="2178037" y="1054764"/>
            <a:chExt cx="552601" cy="687000"/>
          </a:xfrm>
        </p:grpSpPr>
        <p:sp>
          <p:nvSpPr>
            <p:cNvPr id="6347" name="Google Shape;6347;p473"/>
            <p:cNvSpPr/>
            <p:nvPr/>
          </p:nvSpPr>
          <p:spPr>
            <a:xfrm>
              <a:off x="2178038" y="1054764"/>
              <a:ext cx="552600" cy="687000"/>
            </a:xfrm>
            <a:prstGeom prst="roundRect">
              <a:avLst>
                <a:gd fmla="val 827" name="adj"/>
              </a:avLst>
            </a:prstGeom>
            <a:solidFill>
              <a:srgbClr val="E3F2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9E9E9E"/>
                </a:solidFill>
                <a:latin typeface="Arial"/>
                <a:ea typeface="Arial"/>
                <a:cs typeface="Arial"/>
                <a:sym typeface="Arial"/>
              </a:endParaRPr>
            </a:p>
          </p:txBody>
        </p:sp>
        <p:sp>
          <p:nvSpPr>
            <p:cNvPr id="6348" name="Google Shape;6348;p473"/>
            <p:cNvSpPr txBox="1"/>
            <p:nvPr/>
          </p:nvSpPr>
          <p:spPr>
            <a:xfrm>
              <a:off x="2178037" y="1054764"/>
              <a:ext cx="381600" cy="144300"/>
            </a:xfrm>
            <a:prstGeom prst="rect">
              <a:avLst/>
            </a:prstGeom>
            <a:noFill/>
            <a:ln>
              <a:noFill/>
            </a:ln>
          </p:spPr>
          <p:txBody>
            <a:bodyPr anchorCtr="0" anchor="t" bIns="0" lIns="91425" spcFirstLastPara="1" rIns="0" wrap="square" tIns="64000">
              <a:noAutofit/>
            </a:bodyPr>
            <a:lstStyle/>
            <a:p>
              <a:pPr indent="0" lvl="0" marL="0" marR="0" rtl="0" algn="l">
                <a:lnSpc>
                  <a:spcPct val="115000"/>
                </a:lnSpc>
                <a:spcBef>
                  <a:spcPts val="0"/>
                </a:spcBef>
                <a:spcAft>
                  <a:spcPts val="0"/>
                </a:spcAft>
                <a:buClr>
                  <a:srgbClr val="9E9E9E"/>
                </a:buClr>
                <a:buFont typeface="Roboto"/>
                <a:buNone/>
              </a:pPr>
              <a:r>
                <a:rPr b="0" i="0" lang="en" sz="750" u="none" cap="none" strike="noStrike">
                  <a:solidFill>
                    <a:srgbClr val="9E9E9E"/>
                  </a:solidFill>
                  <a:latin typeface="Roboto"/>
                  <a:ea typeface="Roboto"/>
                  <a:cs typeface="Roboto"/>
                  <a:sym typeface="Roboto"/>
                </a:rPr>
                <a:t>Application &amp;</a:t>
              </a:r>
              <a:br>
                <a:rPr b="0" i="0" lang="en" sz="750" u="none" cap="none" strike="noStrike">
                  <a:solidFill>
                    <a:srgbClr val="9E9E9E"/>
                  </a:solidFill>
                  <a:latin typeface="Roboto"/>
                  <a:ea typeface="Roboto"/>
                  <a:cs typeface="Roboto"/>
                  <a:sym typeface="Roboto"/>
                </a:rPr>
              </a:br>
              <a:r>
                <a:rPr b="0" i="0" lang="en" sz="750" u="none" cap="none" strike="noStrike">
                  <a:solidFill>
                    <a:srgbClr val="9E9E9E"/>
                  </a:solidFill>
                  <a:latin typeface="Roboto"/>
                  <a:ea typeface="Roboto"/>
                  <a:cs typeface="Roboto"/>
                  <a:sym typeface="Roboto"/>
                </a:rPr>
                <a:t>Presentation</a:t>
              </a:r>
              <a:endParaRPr b="0" i="0" sz="600" u="none" cap="none" strike="noStrike">
                <a:solidFill>
                  <a:srgbClr val="9E9E9E"/>
                </a:solidFill>
                <a:latin typeface="Roboto"/>
                <a:ea typeface="Roboto"/>
                <a:cs typeface="Roboto"/>
                <a:sym typeface="Roboto"/>
              </a:endParaRPr>
            </a:p>
          </p:txBody>
        </p:sp>
      </p:grpSp>
      <p:sp>
        <p:nvSpPr>
          <p:cNvPr id="6349" name="Google Shape;6349;p473"/>
          <p:cNvSpPr txBox="1"/>
          <p:nvPr>
            <p:ph idx="4294967295" type="subTitle"/>
          </p:nvPr>
        </p:nvSpPr>
        <p:spPr>
          <a:xfrm>
            <a:off x="922800" y="0"/>
            <a:ext cx="8030700" cy="531300"/>
          </a:xfrm>
          <a:prstGeom prst="rect">
            <a:avLst/>
          </a:prstGeom>
          <a:noFill/>
          <a:ln>
            <a:noFill/>
          </a:ln>
        </p:spPr>
        <p:txBody>
          <a:bodyPr anchorCtr="0" anchor="b" bIns="91425" lIns="91425" spcFirstLastPara="1" rIns="91425" wrap="square" tIns="91425">
            <a:noAutofit/>
          </a:bodyPr>
          <a:lstStyle/>
          <a:p>
            <a:pPr indent="0" lvl="0" marL="0" marR="0" rtl="0" algn="l">
              <a:lnSpc>
                <a:spcPct val="115000"/>
              </a:lnSpc>
              <a:spcBef>
                <a:spcPts val="0"/>
              </a:spcBef>
              <a:spcAft>
                <a:spcPts val="0"/>
              </a:spcAft>
              <a:buClr>
                <a:srgbClr val="75787A"/>
              </a:buClr>
              <a:buFont typeface="Open Sans"/>
              <a:buNone/>
            </a:pPr>
            <a:r>
              <a:rPr b="0" i="0" lang="en" sz="1300" u="none" cap="none" strike="noStrike">
                <a:solidFill>
                  <a:srgbClr val="75787A"/>
                </a:solidFill>
              </a:rPr>
              <a:t>Real Time Stream Processing IoT</a:t>
            </a:r>
            <a:endParaRPr/>
          </a:p>
        </p:txBody>
      </p:sp>
      <p:sp>
        <p:nvSpPr>
          <p:cNvPr id="6350" name="Google Shape;6350;p473"/>
          <p:cNvSpPr/>
          <p:nvPr/>
        </p:nvSpPr>
        <p:spPr>
          <a:xfrm>
            <a:off x="526250" y="4555850"/>
            <a:ext cx="8120700" cy="137100"/>
          </a:xfrm>
          <a:prstGeom prst="rect">
            <a:avLst/>
          </a:prstGeom>
          <a:solidFill>
            <a:srgbClr val="E0E0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grpSp>
        <p:nvGrpSpPr>
          <p:cNvPr id="6351" name="Google Shape;6351;p473"/>
          <p:cNvGrpSpPr/>
          <p:nvPr/>
        </p:nvGrpSpPr>
        <p:grpSpPr>
          <a:xfrm>
            <a:off x="2030203" y="963065"/>
            <a:ext cx="668751" cy="3519892"/>
            <a:chOff x="2178037" y="1054764"/>
            <a:chExt cx="1146300" cy="637500"/>
          </a:xfrm>
        </p:grpSpPr>
        <p:sp>
          <p:nvSpPr>
            <p:cNvPr id="6352" name="Google Shape;6352;p473"/>
            <p:cNvSpPr/>
            <p:nvPr/>
          </p:nvSpPr>
          <p:spPr>
            <a:xfrm>
              <a:off x="2178037" y="1054764"/>
              <a:ext cx="1146300" cy="637500"/>
            </a:xfrm>
            <a:prstGeom prst="roundRect">
              <a:avLst>
                <a:gd fmla="val 827" name="adj"/>
              </a:avLst>
            </a:prstGeom>
            <a:solidFill>
              <a:srgbClr val="F3E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473"/>
            <p:cNvSpPr txBox="1"/>
            <p:nvPr/>
          </p:nvSpPr>
          <p:spPr>
            <a:xfrm>
              <a:off x="2178037" y="1054764"/>
              <a:ext cx="784800" cy="79800"/>
            </a:xfrm>
            <a:prstGeom prst="rect">
              <a:avLst/>
            </a:prstGeom>
            <a:noFill/>
            <a:ln>
              <a:noFill/>
            </a:ln>
          </p:spPr>
          <p:txBody>
            <a:bodyPr anchorCtr="0" anchor="t" bIns="0" lIns="91425" spcFirstLastPara="1" rIns="0" wrap="square" tIns="54850">
              <a:noAutofit/>
            </a:bodyPr>
            <a:lstStyle/>
            <a:p>
              <a:pPr indent="0" lvl="0" marL="0" marR="0" rtl="0" algn="l">
                <a:lnSpc>
                  <a:spcPct val="125000"/>
                </a:lnSpc>
                <a:spcBef>
                  <a:spcPts val="0"/>
                </a:spcBef>
                <a:spcAft>
                  <a:spcPts val="0"/>
                </a:spcAft>
                <a:buClr>
                  <a:srgbClr val="9E9E9E"/>
                </a:buClr>
                <a:buFont typeface="Roboto"/>
                <a:buNone/>
              </a:pPr>
              <a:r>
                <a:rPr b="0" i="0" lang="en" sz="700" u="none" cap="none" strike="noStrike">
                  <a:solidFill>
                    <a:srgbClr val="9E9E9E"/>
                  </a:solidFill>
                  <a:latin typeface="Roboto"/>
                  <a:ea typeface="Roboto"/>
                  <a:cs typeface="Roboto"/>
                  <a:sym typeface="Roboto"/>
                </a:rPr>
                <a:t>Standard</a:t>
              </a:r>
              <a:br>
                <a:rPr b="0" i="0" lang="en" sz="700" u="none" cap="none" strike="noStrike">
                  <a:solidFill>
                    <a:srgbClr val="9E9E9E"/>
                  </a:solidFill>
                  <a:latin typeface="Roboto"/>
                  <a:ea typeface="Roboto"/>
                  <a:cs typeface="Roboto"/>
                  <a:sym typeface="Roboto"/>
                </a:rPr>
              </a:br>
              <a:r>
                <a:rPr b="0" i="0" lang="en" sz="700" u="none" cap="none" strike="noStrike">
                  <a:solidFill>
                    <a:srgbClr val="9E9E9E"/>
                  </a:solidFill>
                  <a:latin typeface="Roboto"/>
                  <a:ea typeface="Roboto"/>
                  <a:cs typeface="Roboto"/>
                  <a:sym typeface="Roboto"/>
                </a:rPr>
                <a:t>Devices</a:t>
              </a:r>
              <a:br>
                <a:rPr b="0" i="0" lang="en" sz="800" u="none" cap="none" strike="noStrike">
                  <a:solidFill>
                    <a:srgbClr val="9E9E9E"/>
                  </a:solidFill>
                  <a:latin typeface="Roboto"/>
                  <a:ea typeface="Roboto"/>
                  <a:cs typeface="Roboto"/>
                  <a:sym typeface="Roboto"/>
                </a:rPr>
              </a:br>
              <a:r>
                <a:rPr b="0" i="0" lang="en" sz="600" u="none" cap="none" strike="noStrike">
                  <a:solidFill>
                    <a:srgbClr val="9E9E9E"/>
                  </a:solidFill>
                  <a:latin typeface="Roboto"/>
                  <a:ea typeface="Roboto"/>
                  <a:cs typeface="Roboto"/>
                  <a:sym typeface="Roboto"/>
                </a:rPr>
                <a:t>HTTPS</a:t>
              </a:r>
              <a:endParaRPr b="0" i="0" sz="600" u="none" cap="none" strike="noStrike">
                <a:solidFill>
                  <a:srgbClr val="9E9E9E"/>
                </a:solidFill>
                <a:latin typeface="Roboto"/>
                <a:ea typeface="Roboto"/>
                <a:cs typeface="Roboto"/>
                <a:sym typeface="Roboto"/>
              </a:endParaRPr>
            </a:p>
          </p:txBody>
        </p:sp>
      </p:grpSp>
      <p:grpSp>
        <p:nvGrpSpPr>
          <p:cNvPr id="6354" name="Google Shape;6354;p473"/>
          <p:cNvGrpSpPr/>
          <p:nvPr/>
        </p:nvGrpSpPr>
        <p:grpSpPr>
          <a:xfrm>
            <a:off x="1164095" y="963070"/>
            <a:ext cx="677578" cy="3519892"/>
            <a:chOff x="2178037" y="1054764"/>
            <a:chExt cx="1146300" cy="637500"/>
          </a:xfrm>
        </p:grpSpPr>
        <p:sp>
          <p:nvSpPr>
            <p:cNvPr id="6355" name="Google Shape;6355;p473"/>
            <p:cNvSpPr/>
            <p:nvPr/>
          </p:nvSpPr>
          <p:spPr>
            <a:xfrm>
              <a:off x="2178037" y="1054764"/>
              <a:ext cx="1146300" cy="637500"/>
            </a:xfrm>
            <a:prstGeom prst="roundRect">
              <a:avLst>
                <a:gd fmla="val 827" name="adj"/>
              </a:avLst>
            </a:prstGeom>
            <a:solidFill>
              <a:srgbClr val="F1F8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473"/>
            <p:cNvSpPr txBox="1"/>
            <p:nvPr/>
          </p:nvSpPr>
          <p:spPr>
            <a:xfrm>
              <a:off x="2178037" y="1054764"/>
              <a:ext cx="983400" cy="102900"/>
            </a:xfrm>
            <a:prstGeom prst="rect">
              <a:avLst/>
            </a:prstGeom>
            <a:noFill/>
            <a:ln>
              <a:noFill/>
            </a:ln>
          </p:spPr>
          <p:txBody>
            <a:bodyPr anchorCtr="0" anchor="t" bIns="0" lIns="91425" spcFirstLastPara="1" rIns="0" wrap="square" tIns="54850">
              <a:noAutofit/>
            </a:bodyPr>
            <a:lstStyle/>
            <a:p>
              <a:pPr indent="0" lvl="0" marL="0" marR="0" rtl="0" algn="l">
                <a:lnSpc>
                  <a:spcPct val="125000"/>
                </a:lnSpc>
                <a:spcBef>
                  <a:spcPts val="0"/>
                </a:spcBef>
                <a:spcAft>
                  <a:spcPts val="0"/>
                </a:spcAft>
                <a:buClr>
                  <a:srgbClr val="9E9E9E"/>
                </a:buClr>
                <a:buFont typeface="Roboto"/>
                <a:buNone/>
              </a:pPr>
              <a:r>
                <a:rPr b="0" i="0" lang="en" sz="700" u="none" cap="none" strike="noStrike">
                  <a:solidFill>
                    <a:srgbClr val="9E9E9E"/>
                  </a:solidFill>
                  <a:latin typeface="Roboto"/>
                  <a:ea typeface="Roboto"/>
                  <a:cs typeface="Roboto"/>
                  <a:sym typeface="Roboto"/>
                </a:rPr>
                <a:t>Constrained</a:t>
              </a:r>
              <a:br>
                <a:rPr b="0" i="0" lang="en" sz="700" u="none" cap="none" strike="noStrike">
                  <a:solidFill>
                    <a:srgbClr val="9E9E9E"/>
                  </a:solidFill>
                  <a:latin typeface="Roboto"/>
                  <a:ea typeface="Roboto"/>
                  <a:cs typeface="Roboto"/>
                  <a:sym typeface="Roboto"/>
                </a:rPr>
              </a:br>
              <a:r>
                <a:rPr b="0" i="0" lang="en" sz="700" u="none" cap="none" strike="noStrike">
                  <a:solidFill>
                    <a:srgbClr val="9E9E9E"/>
                  </a:solidFill>
                  <a:latin typeface="Roboto"/>
                  <a:ea typeface="Roboto"/>
                  <a:cs typeface="Roboto"/>
                  <a:sym typeface="Roboto"/>
                </a:rPr>
                <a:t>Devices</a:t>
              </a:r>
              <a:br>
                <a:rPr b="0" i="0" lang="en" sz="800" u="none" cap="none" strike="noStrike">
                  <a:solidFill>
                    <a:srgbClr val="9E9E9E"/>
                  </a:solidFill>
                  <a:latin typeface="Roboto"/>
                  <a:ea typeface="Roboto"/>
                  <a:cs typeface="Roboto"/>
                  <a:sym typeface="Roboto"/>
                </a:rPr>
              </a:br>
              <a:r>
                <a:rPr b="0" i="0" lang="en" sz="600" u="none" cap="none" strike="noStrike">
                  <a:solidFill>
                    <a:srgbClr val="9E9E9E"/>
                  </a:solidFill>
                  <a:latin typeface="Roboto"/>
                  <a:ea typeface="Roboto"/>
                  <a:cs typeface="Roboto"/>
                  <a:sym typeface="Roboto"/>
                </a:rPr>
                <a:t>Non-TCP</a:t>
              </a:r>
              <a:br>
                <a:rPr b="0" i="0" lang="en" sz="600" u="none" cap="none" strike="noStrike">
                  <a:solidFill>
                    <a:srgbClr val="9E9E9E"/>
                  </a:solidFill>
                  <a:latin typeface="Roboto"/>
                  <a:ea typeface="Roboto"/>
                  <a:cs typeface="Roboto"/>
                  <a:sym typeface="Roboto"/>
                </a:rPr>
              </a:br>
              <a:r>
                <a:rPr b="0" i="0" lang="en" sz="600" u="none" cap="none" strike="noStrike">
                  <a:solidFill>
                    <a:srgbClr val="9E9E9E"/>
                  </a:solidFill>
                  <a:latin typeface="Roboto"/>
                  <a:ea typeface="Roboto"/>
                  <a:cs typeface="Roboto"/>
                  <a:sym typeface="Roboto"/>
                </a:rPr>
                <a:t>e.g. BLE</a:t>
              </a:r>
              <a:endParaRPr b="0" i="0" sz="600" u="none" cap="none" strike="noStrike">
                <a:solidFill>
                  <a:srgbClr val="9E9E9E"/>
                </a:solidFill>
                <a:latin typeface="Roboto"/>
                <a:ea typeface="Roboto"/>
                <a:cs typeface="Roboto"/>
                <a:sym typeface="Roboto"/>
              </a:endParaRPr>
            </a:p>
          </p:txBody>
        </p:sp>
      </p:grpSp>
      <p:grpSp>
        <p:nvGrpSpPr>
          <p:cNvPr id="6357" name="Google Shape;6357;p473"/>
          <p:cNvGrpSpPr/>
          <p:nvPr/>
        </p:nvGrpSpPr>
        <p:grpSpPr>
          <a:xfrm>
            <a:off x="1246473" y="2471085"/>
            <a:ext cx="502800" cy="502800"/>
            <a:chOff x="433514" y="2354433"/>
            <a:chExt cx="502800" cy="502800"/>
          </a:xfrm>
        </p:grpSpPr>
        <p:sp>
          <p:nvSpPr>
            <p:cNvPr id="6358" name="Google Shape;6358;p473"/>
            <p:cNvSpPr/>
            <p:nvPr/>
          </p:nvSpPr>
          <p:spPr>
            <a:xfrm>
              <a:off x="433514" y="2354433"/>
              <a:ext cx="502800" cy="5028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chemeClr val="dk1"/>
                </a:solidFill>
                <a:latin typeface="Roboto"/>
                <a:ea typeface="Roboto"/>
                <a:cs typeface="Roboto"/>
                <a:sym typeface="Roboto"/>
              </a:endParaRPr>
            </a:p>
          </p:txBody>
        </p:sp>
        <p:pic>
          <p:nvPicPr>
            <p:cNvPr id="6359" name="Google Shape;6359;p473"/>
            <p:cNvPicPr preferRelativeResize="0"/>
            <p:nvPr/>
          </p:nvPicPr>
          <p:blipFill rotWithShape="1">
            <a:blip r:embed="rId4">
              <a:alphaModFix/>
            </a:blip>
            <a:srcRect b="0" l="0" r="0" t="0"/>
            <a:stretch/>
          </p:blipFill>
          <p:spPr>
            <a:xfrm>
              <a:off x="470090" y="2391009"/>
              <a:ext cx="429900" cy="429900"/>
            </a:xfrm>
            <a:prstGeom prst="rect">
              <a:avLst/>
            </a:prstGeom>
            <a:noFill/>
            <a:ln>
              <a:noFill/>
            </a:ln>
          </p:spPr>
        </p:pic>
      </p:grpSp>
      <p:grpSp>
        <p:nvGrpSpPr>
          <p:cNvPr id="6360" name="Google Shape;6360;p473"/>
          <p:cNvGrpSpPr/>
          <p:nvPr/>
        </p:nvGrpSpPr>
        <p:grpSpPr>
          <a:xfrm>
            <a:off x="1246473" y="3322623"/>
            <a:ext cx="502800" cy="502800"/>
            <a:chOff x="433514" y="2354433"/>
            <a:chExt cx="502800" cy="502800"/>
          </a:xfrm>
        </p:grpSpPr>
        <p:sp>
          <p:nvSpPr>
            <p:cNvPr id="6361" name="Google Shape;6361;p473"/>
            <p:cNvSpPr/>
            <p:nvPr/>
          </p:nvSpPr>
          <p:spPr>
            <a:xfrm>
              <a:off x="433514" y="2354433"/>
              <a:ext cx="502800" cy="5028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chemeClr val="dk1"/>
                </a:solidFill>
                <a:latin typeface="Roboto"/>
                <a:ea typeface="Roboto"/>
                <a:cs typeface="Roboto"/>
                <a:sym typeface="Roboto"/>
              </a:endParaRPr>
            </a:p>
          </p:txBody>
        </p:sp>
        <p:pic>
          <p:nvPicPr>
            <p:cNvPr id="6362" name="Google Shape;6362;p473"/>
            <p:cNvPicPr preferRelativeResize="0"/>
            <p:nvPr/>
          </p:nvPicPr>
          <p:blipFill rotWithShape="1">
            <a:blip r:embed="rId5">
              <a:alphaModFix/>
            </a:blip>
            <a:srcRect b="0" l="0" r="0" t="0"/>
            <a:stretch/>
          </p:blipFill>
          <p:spPr>
            <a:xfrm>
              <a:off x="470090" y="2391009"/>
              <a:ext cx="429900" cy="429900"/>
            </a:xfrm>
            <a:prstGeom prst="rect">
              <a:avLst/>
            </a:prstGeom>
            <a:noFill/>
            <a:ln>
              <a:noFill/>
            </a:ln>
          </p:spPr>
        </p:pic>
      </p:grpSp>
      <p:grpSp>
        <p:nvGrpSpPr>
          <p:cNvPr id="6363" name="Google Shape;6363;p473"/>
          <p:cNvGrpSpPr/>
          <p:nvPr/>
        </p:nvGrpSpPr>
        <p:grpSpPr>
          <a:xfrm>
            <a:off x="2109918" y="2411649"/>
            <a:ext cx="502800" cy="621900"/>
            <a:chOff x="353039" y="3389374"/>
            <a:chExt cx="502800" cy="621900"/>
          </a:xfrm>
        </p:grpSpPr>
        <p:sp>
          <p:nvSpPr>
            <p:cNvPr id="6364" name="Google Shape;6364;p473"/>
            <p:cNvSpPr/>
            <p:nvPr/>
          </p:nvSpPr>
          <p:spPr>
            <a:xfrm>
              <a:off x="353039" y="3389374"/>
              <a:ext cx="502800" cy="6219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45700" lIns="0" spcFirstLastPara="1" rIns="0" wrap="square" tIns="484625">
              <a:noAutofit/>
            </a:bodyPr>
            <a:lstStyle/>
            <a:p>
              <a:pPr indent="0" lvl="0" marL="0" marR="0" rtl="0" algn="ctr">
                <a:lnSpc>
                  <a:spcPct val="100000"/>
                </a:lnSpc>
                <a:spcBef>
                  <a:spcPts val="0"/>
                </a:spcBef>
                <a:spcAft>
                  <a:spcPts val="0"/>
                </a:spcAft>
                <a:buClr>
                  <a:srgbClr val="212121"/>
                </a:buClr>
                <a:buFont typeface="Roboto"/>
                <a:buNone/>
              </a:pPr>
              <a:r>
                <a:rPr b="0" i="0" lang="en" sz="700" u="none" cap="none" strike="noStrike">
                  <a:solidFill>
                    <a:srgbClr val="212121"/>
                  </a:solidFill>
                  <a:latin typeface="Roboto"/>
                  <a:ea typeface="Roboto"/>
                  <a:cs typeface="Roboto"/>
                  <a:sym typeface="Roboto"/>
                </a:rPr>
                <a:t>Gateway</a:t>
              </a:r>
              <a:endParaRPr b="0" i="0" sz="700" u="none" cap="none" strike="noStrike">
                <a:solidFill>
                  <a:srgbClr val="212121"/>
                </a:solidFill>
                <a:latin typeface="Roboto"/>
                <a:ea typeface="Roboto"/>
                <a:cs typeface="Roboto"/>
                <a:sym typeface="Roboto"/>
              </a:endParaRPr>
            </a:p>
          </p:txBody>
        </p:sp>
        <p:pic>
          <p:nvPicPr>
            <p:cNvPr id="6365" name="Google Shape;6365;p473"/>
            <p:cNvPicPr preferRelativeResize="0"/>
            <p:nvPr/>
          </p:nvPicPr>
          <p:blipFill rotWithShape="1">
            <a:blip r:embed="rId6">
              <a:alphaModFix/>
            </a:blip>
            <a:srcRect b="0" l="0" r="0" t="0"/>
            <a:stretch/>
          </p:blipFill>
          <p:spPr>
            <a:xfrm>
              <a:off x="389656" y="3424549"/>
              <a:ext cx="429900" cy="429900"/>
            </a:xfrm>
            <a:prstGeom prst="rect">
              <a:avLst/>
            </a:prstGeom>
            <a:noFill/>
            <a:ln>
              <a:noFill/>
            </a:ln>
          </p:spPr>
        </p:pic>
      </p:grpSp>
      <p:grpSp>
        <p:nvGrpSpPr>
          <p:cNvPr id="6366" name="Google Shape;6366;p473"/>
          <p:cNvGrpSpPr/>
          <p:nvPr/>
        </p:nvGrpSpPr>
        <p:grpSpPr>
          <a:xfrm>
            <a:off x="1246473" y="1628657"/>
            <a:ext cx="502800" cy="502800"/>
            <a:chOff x="433514" y="2354433"/>
            <a:chExt cx="502800" cy="502800"/>
          </a:xfrm>
        </p:grpSpPr>
        <p:sp>
          <p:nvSpPr>
            <p:cNvPr id="6367" name="Google Shape;6367;p473"/>
            <p:cNvSpPr/>
            <p:nvPr/>
          </p:nvSpPr>
          <p:spPr>
            <a:xfrm>
              <a:off x="433514" y="2354433"/>
              <a:ext cx="502800" cy="5028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chemeClr val="dk1"/>
                </a:solidFill>
                <a:latin typeface="Roboto"/>
                <a:ea typeface="Roboto"/>
                <a:cs typeface="Roboto"/>
                <a:sym typeface="Roboto"/>
              </a:endParaRPr>
            </a:p>
          </p:txBody>
        </p:sp>
        <p:pic>
          <p:nvPicPr>
            <p:cNvPr id="6368" name="Google Shape;6368;p473"/>
            <p:cNvPicPr preferRelativeResize="0"/>
            <p:nvPr/>
          </p:nvPicPr>
          <p:blipFill rotWithShape="1">
            <a:blip r:embed="rId7">
              <a:alphaModFix/>
            </a:blip>
            <a:srcRect b="0" l="0" r="0" t="0"/>
            <a:stretch/>
          </p:blipFill>
          <p:spPr>
            <a:xfrm>
              <a:off x="470090" y="2391009"/>
              <a:ext cx="429900" cy="429900"/>
            </a:xfrm>
            <a:prstGeom prst="rect">
              <a:avLst/>
            </a:prstGeom>
            <a:noFill/>
            <a:ln>
              <a:noFill/>
            </a:ln>
          </p:spPr>
        </p:pic>
      </p:grpSp>
      <p:grpSp>
        <p:nvGrpSpPr>
          <p:cNvPr id="6369" name="Google Shape;6369;p473"/>
          <p:cNvGrpSpPr/>
          <p:nvPr/>
        </p:nvGrpSpPr>
        <p:grpSpPr>
          <a:xfrm>
            <a:off x="2109918" y="1628657"/>
            <a:ext cx="502800" cy="502800"/>
            <a:chOff x="433514" y="2354433"/>
            <a:chExt cx="502800" cy="502800"/>
          </a:xfrm>
        </p:grpSpPr>
        <p:sp>
          <p:nvSpPr>
            <p:cNvPr id="6370" name="Google Shape;6370;p473"/>
            <p:cNvSpPr/>
            <p:nvPr/>
          </p:nvSpPr>
          <p:spPr>
            <a:xfrm>
              <a:off x="433514" y="2354433"/>
              <a:ext cx="502800" cy="5028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chemeClr val="dk1"/>
                </a:solidFill>
                <a:latin typeface="Roboto"/>
                <a:ea typeface="Roboto"/>
                <a:cs typeface="Roboto"/>
                <a:sym typeface="Roboto"/>
              </a:endParaRPr>
            </a:p>
          </p:txBody>
        </p:sp>
        <p:pic>
          <p:nvPicPr>
            <p:cNvPr id="6371" name="Google Shape;6371;p473"/>
            <p:cNvPicPr preferRelativeResize="0"/>
            <p:nvPr/>
          </p:nvPicPr>
          <p:blipFill rotWithShape="1">
            <a:blip r:embed="rId8">
              <a:alphaModFix/>
            </a:blip>
            <a:srcRect b="0" l="0" r="0" t="0"/>
            <a:stretch/>
          </p:blipFill>
          <p:spPr>
            <a:xfrm>
              <a:off x="470090" y="2391009"/>
              <a:ext cx="429900" cy="429900"/>
            </a:xfrm>
            <a:prstGeom prst="rect">
              <a:avLst/>
            </a:prstGeom>
            <a:noFill/>
            <a:ln>
              <a:noFill/>
            </a:ln>
          </p:spPr>
        </p:pic>
      </p:grpSp>
      <p:grpSp>
        <p:nvGrpSpPr>
          <p:cNvPr id="6372" name="Google Shape;6372;p473"/>
          <p:cNvGrpSpPr/>
          <p:nvPr/>
        </p:nvGrpSpPr>
        <p:grpSpPr>
          <a:xfrm>
            <a:off x="2109918" y="3321519"/>
            <a:ext cx="502800" cy="502800"/>
            <a:chOff x="433514" y="2354433"/>
            <a:chExt cx="502800" cy="502800"/>
          </a:xfrm>
        </p:grpSpPr>
        <p:sp>
          <p:nvSpPr>
            <p:cNvPr id="6373" name="Google Shape;6373;p473"/>
            <p:cNvSpPr/>
            <p:nvPr/>
          </p:nvSpPr>
          <p:spPr>
            <a:xfrm>
              <a:off x="433514" y="2354433"/>
              <a:ext cx="502800" cy="5028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chemeClr val="dk1"/>
                </a:solidFill>
                <a:latin typeface="Roboto"/>
                <a:ea typeface="Roboto"/>
                <a:cs typeface="Roboto"/>
                <a:sym typeface="Roboto"/>
              </a:endParaRPr>
            </a:p>
          </p:txBody>
        </p:sp>
        <p:pic>
          <p:nvPicPr>
            <p:cNvPr id="6374" name="Google Shape;6374;p473"/>
            <p:cNvPicPr preferRelativeResize="0"/>
            <p:nvPr/>
          </p:nvPicPr>
          <p:blipFill rotWithShape="1">
            <a:blip r:embed="rId9">
              <a:alphaModFix/>
            </a:blip>
            <a:srcRect b="0" l="0" r="0" t="0"/>
            <a:stretch/>
          </p:blipFill>
          <p:spPr>
            <a:xfrm>
              <a:off x="470090" y="2391009"/>
              <a:ext cx="429900" cy="429900"/>
            </a:xfrm>
            <a:prstGeom prst="rect">
              <a:avLst/>
            </a:prstGeom>
            <a:noFill/>
            <a:ln>
              <a:noFill/>
            </a:ln>
          </p:spPr>
        </p:pic>
      </p:grpSp>
      <p:cxnSp>
        <p:nvCxnSpPr>
          <p:cNvPr id="6375" name="Google Shape;6375;p473"/>
          <p:cNvCxnSpPr>
            <a:stCxn id="6355" idx="3"/>
            <a:endCxn id="6364" idx="1"/>
          </p:cNvCxnSpPr>
          <p:nvPr/>
        </p:nvCxnSpPr>
        <p:spPr>
          <a:xfrm flipH="1" rot="10800000">
            <a:off x="1841673" y="2722716"/>
            <a:ext cx="268200" cy="300"/>
          </a:xfrm>
          <a:prstGeom prst="straightConnector1">
            <a:avLst/>
          </a:prstGeom>
          <a:noFill/>
          <a:ln cap="flat" cmpd="sng" w="9525">
            <a:solidFill>
              <a:srgbClr val="3A7DF0"/>
            </a:solidFill>
            <a:prstDash val="solid"/>
            <a:round/>
            <a:headEnd len="sm" w="sm" type="none"/>
            <a:tailEnd len="sm" w="sm" type="triangle"/>
          </a:ln>
        </p:spPr>
      </p:cxnSp>
      <p:cxnSp>
        <p:nvCxnSpPr>
          <p:cNvPr id="6376" name="Google Shape;6376;p473"/>
          <p:cNvCxnSpPr>
            <a:stCxn id="6352" idx="3"/>
            <a:endCxn id="6335" idx="1"/>
          </p:cNvCxnSpPr>
          <p:nvPr/>
        </p:nvCxnSpPr>
        <p:spPr>
          <a:xfrm>
            <a:off x="2698955" y="2723011"/>
            <a:ext cx="315900" cy="300"/>
          </a:xfrm>
          <a:prstGeom prst="straightConnector1">
            <a:avLst/>
          </a:prstGeom>
          <a:noFill/>
          <a:ln cap="flat" cmpd="sng" w="9525">
            <a:solidFill>
              <a:srgbClr val="3A7DF0"/>
            </a:solidFill>
            <a:prstDash val="solid"/>
            <a:round/>
            <a:headEnd len="sm" w="sm" type="none"/>
            <a:tailEnd len="sm" w="sm" type="triangle"/>
          </a:ln>
        </p:spPr>
      </p:cxnSp>
      <p:cxnSp>
        <p:nvCxnSpPr>
          <p:cNvPr id="6377" name="Google Shape;6377;p473"/>
          <p:cNvCxnSpPr/>
          <p:nvPr/>
        </p:nvCxnSpPr>
        <p:spPr>
          <a:xfrm>
            <a:off x="3973556" y="2355452"/>
            <a:ext cx="144900" cy="3300"/>
          </a:xfrm>
          <a:prstGeom prst="straightConnector1">
            <a:avLst/>
          </a:prstGeom>
          <a:noFill/>
          <a:ln cap="flat" cmpd="sng" w="9525">
            <a:solidFill>
              <a:srgbClr val="3A7DF0"/>
            </a:solidFill>
            <a:prstDash val="solid"/>
            <a:round/>
            <a:headEnd len="sm" w="sm" type="none"/>
            <a:tailEnd len="sm" w="sm" type="triangle"/>
          </a:ln>
        </p:spPr>
      </p:cxnSp>
      <p:cxnSp>
        <p:nvCxnSpPr>
          <p:cNvPr id="6378" name="Google Shape;6378;p473"/>
          <p:cNvCxnSpPr>
            <a:stCxn id="6335" idx="3"/>
          </p:cNvCxnSpPr>
          <p:nvPr/>
        </p:nvCxnSpPr>
        <p:spPr>
          <a:xfrm>
            <a:off x="4030024" y="2723186"/>
            <a:ext cx="1426800" cy="417600"/>
          </a:xfrm>
          <a:prstGeom prst="bentConnector3">
            <a:avLst>
              <a:gd fmla="val 72195" name="adj1"/>
            </a:avLst>
          </a:prstGeom>
          <a:noFill/>
          <a:ln cap="flat" cmpd="sng" w="9525">
            <a:solidFill>
              <a:srgbClr val="3A7DF0"/>
            </a:solidFill>
            <a:prstDash val="solid"/>
            <a:round/>
            <a:headEnd len="sm" w="sm" type="none"/>
            <a:tailEnd len="sm" w="sm" type="triangle"/>
          </a:ln>
        </p:spPr>
      </p:cxnSp>
      <p:cxnSp>
        <p:nvCxnSpPr>
          <p:cNvPr id="6379" name="Google Shape;6379;p473"/>
          <p:cNvCxnSpPr>
            <a:stCxn id="6341" idx="1"/>
            <a:endCxn id="6344" idx="1"/>
          </p:cNvCxnSpPr>
          <p:nvPr/>
        </p:nvCxnSpPr>
        <p:spPr>
          <a:xfrm>
            <a:off x="5452094" y="1739000"/>
            <a:ext cx="4200" cy="1171500"/>
          </a:xfrm>
          <a:prstGeom prst="bentConnector3">
            <a:avLst>
              <a:gd fmla="val -5669643" name="adj1"/>
            </a:avLst>
          </a:prstGeom>
          <a:noFill/>
          <a:ln cap="flat" cmpd="sng" w="9525">
            <a:solidFill>
              <a:srgbClr val="3A7DF0"/>
            </a:solidFill>
            <a:prstDash val="solid"/>
            <a:round/>
            <a:headEnd len="sm" w="sm" type="triangle"/>
            <a:tailEnd len="sm" w="sm" type="triangle"/>
          </a:ln>
        </p:spPr>
      </p:cxnSp>
      <p:cxnSp>
        <p:nvCxnSpPr>
          <p:cNvPr id="6380" name="Google Shape;6380;p473"/>
          <p:cNvCxnSpPr/>
          <p:nvPr/>
        </p:nvCxnSpPr>
        <p:spPr>
          <a:xfrm>
            <a:off x="5073650" y="2379953"/>
            <a:ext cx="140700" cy="0"/>
          </a:xfrm>
          <a:prstGeom prst="straightConnector1">
            <a:avLst/>
          </a:prstGeom>
          <a:noFill/>
          <a:ln cap="flat" cmpd="sng" w="9525">
            <a:solidFill>
              <a:srgbClr val="3A7DF0"/>
            </a:solidFill>
            <a:prstDash val="solid"/>
            <a:round/>
            <a:headEnd len="sm" w="sm" type="none"/>
            <a:tailEnd len="sm" w="sm" type="none"/>
          </a:ln>
        </p:spPr>
      </p:cxnSp>
      <p:cxnSp>
        <p:nvCxnSpPr>
          <p:cNvPr id="6381" name="Google Shape;6381;p473"/>
          <p:cNvCxnSpPr>
            <a:stCxn id="6341" idx="3"/>
            <a:endCxn id="6344" idx="3"/>
          </p:cNvCxnSpPr>
          <p:nvPr/>
        </p:nvCxnSpPr>
        <p:spPr>
          <a:xfrm flipH="1">
            <a:off x="6394725" y="1739000"/>
            <a:ext cx="22200" cy="1171500"/>
          </a:xfrm>
          <a:prstGeom prst="bentConnector3">
            <a:avLst>
              <a:gd fmla="val -1072635" name="adj1"/>
            </a:avLst>
          </a:prstGeom>
          <a:noFill/>
          <a:ln cap="flat" cmpd="sng" w="9525">
            <a:solidFill>
              <a:srgbClr val="3A7DF0"/>
            </a:solidFill>
            <a:prstDash val="solid"/>
            <a:round/>
            <a:headEnd len="sm" w="sm" type="none"/>
            <a:tailEnd len="sm" w="sm" type="none"/>
          </a:ln>
        </p:spPr>
      </p:cxnSp>
      <p:cxnSp>
        <p:nvCxnSpPr>
          <p:cNvPr id="6382" name="Google Shape;6382;p473"/>
          <p:cNvCxnSpPr/>
          <p:nvPr/>
        </p:nvCxnSpPr>
        <p:spPr>
          <a:xfrm>
            <a:off x="6657125" y="2680525"/>
            <a:ext cx="163500" cy="0"/>
          </a:xfrm>
          <a:prstGeom prst="straightConnector1">
            <a:avLst/>
          </a:prstGeom>
          <a:noFill/>
          <a:ln cap="flat" cmpd="sng" w="9525">
            <a:solidFill>
              <a:srgbClr val="3A7DF0"/>
            </a:solidFill>
            <a:prstDash val="solid"/>
            <a:round/>
            <a:headEnd len="sm" w="sm" type="none"/>
            <a:tailEnd len="sm" w="sm" type="triangle"/>
          </a:ln>
        </p:spPr>
      </p:cxnSp>
      <p:sp>
        <p:nvSpPr>
          <p:cNvPr id="6383" name="Google Shape;6383;p473"/>
          <p:cNvSpPr/>
          <p:nvPr/>
        </p:nvSpPr>
        <p:spPr>
          <a:xfrm>
            <a:off x="526250" y="558975"/>
            <a:ext cx="8120700" cy="274200"/>
          </a:xfrm>
          <a:prstGeom prst="roundRect">
            <a:avLst>
              <a:gd fmla="val 1674" name="adj"/>
            </a:avLst>
          </a:prstGeom>
          <a:solidFill>
            <a:srgbClr val="519BF7"/>
          </a:solidFill>
          <a:ln>
            <a:noFill/>
          </a:ln>
          <a:effectLst>
            <a:outerShdw blurRad="38100" sx="99000" rotWithShape="0" algn="ctr" dir="5400000" dist="38100" sy="99000">
              <a:srgbClr val="000000">
                <a:alpha val="15690"/>
              </a:srgbClr>
            </a:outerShdw>
          </a:effectLst>
        </p:spPr>
        <p:txBody>
          <a:bodyPr anchorCtr="0" anchor="t" bIns="0" lIns="457200" spcFirstLastPara="1" rIns="0" wrap="square" tIns="0">
            <a:noAutofit/>
          </a:bodyPr>
          <a:lstStyle/>
          <a:p>
            <a:pPr indent="0" lvl="0" marL="0" marR="0" rtl="0" algn="l">
              <a:lnSpc>
                <a:spcPct val="100000"/>
              </a:lnSpc>
              <a:spcBef>
                <a:spcPts val="500"/>
              </a:spcBef>
              <a:spcAft>
                <a:spcPts val="0"/>
              </a:spcAft>
              <a:buClr>
                <a:srgbClr val="FFFFFF"/>
              </a:buClr>
              <a:buFont typeface="Roboto"/>
              <a:buNone/>
            </a:pPr>
            <a:r>
              <a:rPr lang="en" sz="850">
                <a:solidFill>
                  <a:srgbClr val="FFFFFF"/>
                </a:solidFill>
                <a:latin typeface="Roboto"/>
                <a:ea typeface="Roboto"/>
                <a:cs typeface="Roboto"/>
                <a:sym typeface="Roboto"/>
              </a:rPr>
              <a:t>Architecture: </a:t>
            </a:r>
            <a:r>
              <a:rPr lang="en" sz="850">
                <a:solidFill>
                  <a:schemeClr val="lt1"/>
                </a:solidFill>
                <a:latin typeface="Roboto"/>
                <a:ea typeface="Roboto"/>
                <a:cs typeface="Roboto"/>
                <a:sym typeface="Roboto"/>
              </a:rPr>
              <a:t>General &gt; </a:t>
            </a:r>
            <a:r>
              <a:rPr lang="en" sz="850">
                <a:solidFill>
                  <a:srgbClr val="FFFFFF"/>
                </a:solidFill>
                <a:latin typeface="Roboto"/>
                <a:ea typeface="Roboto"/>
                <a:cs typeface="Roboto"/>
                <a:sym typeface="Roboto"/>
              </a:rPr>
              <a:t>Real Time Stream Processing - Internet of Things</a:t>
            </a:r>
            <a:endParaRPr b="0" i="0" sz="850" u="none" cap="none" strike="noStrike">
              <a:solidFill>
                <a:srgbClr val="FFFFFF"/>
              </a:solidFill>
              <a:latin typeface="Roboto"/>
              <a:ea typeface="Roboto"/>
              <a:cs typeface="Roboto"/>
              <a:sym typeface="Roboto"/>
            </a:endParaRPr>
          </a:p>
        </p:txBody>
      </p:sp>
      <p:grpSp>
        <p:nvGrpSpPr>
          <p:cNvPr id="6384" name="Google Shape;6384;p473"/>
          <p:cNvGrpSpPr/>
          <p:nvPr/>
        </p:nvGrpSpPr>
        <p:grpSpPr>
          <a:xfrm>
            <a:off x="6885025" y="2267075"/>
            <a:ext cx="938100" cy="382200"/>
            <a:chOff x="8036313" y="2232925"/>
            <a:chExt cx="938100" cy="382200"/>
          </a:xfrm>
        </p:grpSpPr>
        <p:sp>
          <p:nvSpPr>
            <p:cNvPr id="6385" name="Google Shape;6385;p473"/>
            <p:cNvSpPr/>
            <p:nvPr/>
          </p:nvSpPr>
          <p:spPr>
            <a:xfrm>
              <a:off x="8036313" y="2232925"/>
              <a:ext cx="9381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App</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Engine</a:t>
              </a:r>
              <a:endParaRPr b="0" i="0" sz="700" u="none" cap="none" strike="noStrike">
                <a:solidFill>
                  <a:srgbClr val="757575"/>
                </a:solidFill>
                <a:latin typeface="Roboto"/>
                <a:ea typeface="Roboto"/>
                <a:cs typeface="Roboto"/>
                <a:sym typeface="Roboto"/>
              </a:endParaRPr>
            </a:p>
          </p:txBody>
        </p:sp>
        <p:pic>
          <p:nvPicPr>
            <p:cNvPr descr="App-Engine_256px.png" id="6386" name="Google Shape;6386;p473"/>
            <p:cNvPicPr preferRelativeResize="0"/>
            <p:nvPr/>
          </p:nvPicPr>
          <p:blipFill rotWithShape="1">
            <a:blip r:embed="rId10">
              <a:alphaModFix/>
            </a:blip>
            <a:srcRect b="5076" l="0" r="0" t="5076"/>
            <a:stretch/>
          </p:blipFill>
          <p:spPr>
            <a:xfrm>
              <a:off x="8081538" y="2300206"/>
              <a:ext cx="274200" cy="246600"/>
            </a:xfrm>
            <a:prstGeom prst="rect">
              <a:avLst/>
            </a:prstGeom>
            <a:noFill/>
            <a:ln>
              <a:noFill/>
            </a:ln>
          </p:spPr>
        </p:pic>
      </p:grpSp>
      <p:grpSp>
        <p:nvGrpSpPr>
          <p:cNvPr id="6387" name="Google Shape;6387;p473"/>
          <p:cNvGrpSpPr/>
          <p:nvPr/>
        </p:nvGrpSpPr>
        <p:grpSpPr>
          <a:xfrm>
            <a:off x="6885025" y="2645525"/>
            <a:ext cx="938100" cy="382200"/>
            <a:chOff x="8036312" y="2611375"/>
            <a:chExt cx="938100" cy="382200"/>
          </a:xfrm>
        </p:grpSpPr>
        <p:sp>
          <p:nvSpPr>
            <p:cNvPr id="6388" name="Google Shape;6388;p473"/>
            <p:cNvSpPr/>
            <p:nvPr/>
          </p:nvSpPr>
          <p:spPr>
            <a:xfrm>
              <a:off x="8036312" y="2611375"/>
              <a:ext cx="9381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lang="en" sz="700">
                  <a:solidFill>
                    <a:srgbClr val="757575"/>
                  </a:solidFill>
                  <a:latin typeface="Roboto"/>
                  <a:ea typeface="Roboto"/>
                  <a:cs typeface="Roboto"/>
                  <a:sym typeface="Roboto"/>
                </a:rPr>
                <a:t>Kubernetes</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Engine</a:t>
              </a:r>
              <a:endParaRPr b="0" i="0" sz="700" u="none" cap="none" strike="noStrike">
                <a:solidFill>
                  <a:srgbClr val="757575"/>
                </a:solidFill>
                <a:latin typeface="Roboto"/>
                <a:ea typeface="Roboto"/>
                <a:cs typeface="Roboto"/>
                <a:sym typeface="Roboto"/>
              </a:endParaRPr>
            </a:p>
          </p:txBody>
        </p:sp>
        <p:pic>
          <p:nvPicPr>
            <p:cNvPr descr="Container-Engine_256px.png" id="6389" name="Google Shape;6389;p473"/>
            <p:cNvPicPr preferRelativeResize="0"/>
            <p:nvPr/>
          </p:nvPicPr>
          <p:blipFill rotWithShape="1">
            <a:blip r:embed="rId11">
              <a:alphaModFix/>
            </a:blip>
            <a:srcRect b="5076" l="0" r="0" t="5076"/>
            <a:stretch/>
          </p:blipFill>
          <p:spPr>
            <a:xfrm>
              <a:off x="8081012" y="2678673"/>
              <a:ext cx="274200" cy="246600"/>
            </a:xfrm>
            <a:prstGeom prst="rect">
              <a:avLst/>
            </a:prstGeom>
            <a:noFill/>
            <a:ln>
              <a:noFill/>
            </a:ln>
          </p:spPr>
        </p:pic>
      </p:grpSp>
      <p:grpSp>
        <p:nvGrpSpPr>
          <p:cNvPr id="6390" name="Google Shape;6390;p473"/>
          <p:cNvGrpSpPr/>
          <p:nvPr/>
        </p:nvGrpSpPr>
        <p:grpSpPr>
          <a:xfrm>
            <a:off x="5495253" y="1252080"/>
            <a:ext cx="869700" cy="382200"/>
            <a:chOff x="6646541" y="1217930"/>
            <a:chExt cx="869700" cy="382200"/>
          </a:xfrm>
        </p:grpSpPr>
        <p:sp>
          <p:nvSpPr>
            <p:cNvPr id="6391" name="Google Shape;6391;p473"/>
            <p:cNvSpPr/>
            <p:nvPr/>
          </p:nvSpPr>
          <p:spPr>
            <a:xfrm>
              <a:off x="6646541" y="1217930"/>
              <a:ext cx="8697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Storage    </a:t>
              </a:r>
              <a:endParaRPr b="0" i="0" sz="700" u="none" cap="none" strike="noStrike">
                <a:solidFill>
                  <a:srgbClr val="757575"/>
                </a:solidFill>
                <a:latin typeface="Roboto"/>
                <a:ea typeface="Roboto"/>
                <a:cs typeface="Roboto"/>
                <a:sym typeface="Roboto"/>
              </a:endParaRPr>
            </a:p>
          </p:txBody>
        </p:sp>
        <p:pic>
          <p:nvPicPr>
            <p:cNvPr descr="Cloud-Storage_256px.png" id="6392" name="Google Shape;6392;p473"/>
            <p:cNvPicPr preferRelativeResize="0"/>
            <p:nvPr/>
          </p:nvPicPr>
          <p:blipFill rotWithShape="1">
            <a:blip r:embed="rId12">
              <a:alphaModFix/>
            </a:blip>
            <a:srcRect b="5076" l="0" r="0" t="5076"/>
            <a:stretch/>
          </p:blipFill>
          <p:spPr>
            <a:xfrm>
              <a:off x="6690808" y="1288144"/>
              <a:ext cx="274200" cy="246600"/>
            </a:xfrm>
            <a:prstGeom prst="rect">
              <a:avLst/>
            </a:prstGeom>
            <a:noFill/>
            <a:ln>
              <a:noFill/>
            </a:ln>
          </p:spPr>
        </p:pic>
      </p:grpSp>
      <p:grpSp>
        <p:nvGrpSpPr>
          <p:cNvPr id="6393" name="Google Shape;6393;p473"/>
          <p:cNvGrpSpPr/>
          <p:nvPr/>
        </p:nvGrpSpPr>
        <p:grpSpPr>
          <a:xfrm>
            <a:off x="3057072" y="2168267"/>
            <a:ext cx="914400" cy="382200"/>
            <a:chOff x="4208360" y="2134117"/>
            <a:chExt cx="914400" cy="382200"/>
          </a:xfrm>
        </p:grpSpPr>
        <p:sp>
          <p:nvSpPr>
            <p:cNvPr id="6394" name="Google Shape;6394;p473"/>
            <p:cNvSpPr/>
            <p:nvPr/>
          </p:nvSpPr>
          <p:spPr>
            <a:xfrm>
              <a:off x="4208360" y="2134117"/>
              <a:ext cx="9144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Pub/Sub</a:t>
              </a:r>
              <a:endParaRPr b="0" i="0" sz="700" u="none" cap="none" strike="noStrike">
                <a:solidFill>
                  <a:srgbClr val="757575"/>
                </a:solidFill>
                <a:latin typeface="Roboto"/>
                <a:ea typeface="Roboto"/>
                <a:cs typeface="Roboto"/>
                <a:sym typeface="Roboto"/>
              </a:endParaRPr>
            </a:p>
          </p:txBody>
        </p:sp>
        <p:pic>
          <p:nvPicPr>
            <p:cNvPr descr="Cloud-PubSub_256px.png" id="6395" name="Google Shape;6395;p473"/>
            <p:cNvPicPr preferRelativeResize="0"/>
            <p:nvPr/>
          </p:nvPicPr>
          <p:blipFill rotWithShape="1">
            <a:blip r:embed="rId13">
              <a:alphaModFix/>
            </a:blip>
            <a:srcRect b="5076" l="0" r="0" t="5076"/>
            <a:stretch/>
          </p:blipFill>
          <p:spPr>
            <a:xfrm>
              <a:off x="4252627" y="2200473"/>
              <a:ext cx="274200" cy="246600"/>
            </a:xfrm>
            <a:prstGeom prst="rect">
              <a:avLst/>
            </a:prstGeom>
            <a:noFill/>
            <a:ln>
              <a:noFill/>
            </a:ln>
          </p:spPr>
        </p:pic>
      </p:grpSp>
      <p:grpSp>
        <p:nvGrpSpPr>
          <p:cNvPr id="6396" name="Google Shape;6396;p473"/>
          <p:cNvGrpSpPr/>
          <p:nvPr/>
        </p:nvGrpSpPr>
        <p:grpSpPr>
          <a:xfrm>
            <a:off x="3057073" y="2594956"/>
            <a:ext cx="914400" cy="387000"/>
            <a:chOff x="4208360" y="2560806"/>
            <a:chExt cx="914400" cy="387000"/>
          </a:xfrm>
        </p:grpSpPr>
        <p:sp>
          <p:nvSpPr>
            <p:cNvPr id="6397" name="Google Shape;6397;p473"/>
            <p:cNvSpPr/>
            <p:nvPr/>
          </p:nvSpPr>
          <p:spPr>
            <a:xfrm>
              <a:off x="4208360" y="2560806"/>
              <a:ext cx="914400" cy="3870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146300" lIns="429750" spcFirstLastPara="1" rIns="45700" wrap="square" tIns="118850">
              <a:noAutofit/>
            </a:bodyPr>
            <a:lstStyle/>
            <a:p>
              <a:pPr indent="0" lvl="0" marL="0" marR="0" rtl="0" algn="l">
                <a:lnSpc>
                  <a:spcPct val="100000"/>
                </a:lnSpc>
                <a:spcBef>
                  <a:spcPts val="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Monitoring</a:t>
              </a:r>
              <a:endParaRPr b="0" i="0" sz="700" u="none" cap="none" strike="noStrike">
                <a:solidFill>
                  <a:srgbClr val="757575"/>
                </a:solidFill>
                <a:latin typeface="Roboto"/>
                <a:ea typeface="Roboto"/>
                <a:cs typeface="Roboto"/>
                <a:sym typeface="Roboto"/>
              </a:endParaRPr>
            </a:p>
          </p:txBody>
        </p:sp>
        <p:pic>
          <p:nvPicPr>
            <p:cNvPr descr="Monitoring_256px.png" id="6398" name="Google Shape;6398;p473"/>
            <p:cNvPicPr preferRelativeResize="0"/>
            <p:nvPr/>
          </p:nvPicPr>
          <p:blipFill rotWithShape="1">
            <a:blip r:embed="rId14">
              <a:alphaModFix/>
            </a:blip>
            <a:srcRect b="5076" l="0" r="0" t="5076"/>
            <a:stretch/>
          </p:blipFill>
          <p:spPr>
            <a:xfrm>
              <a:off x="4254389" y="2628832"/>
              <a:ext cx="274200" cy="246600"/>
            </a:xfrm>
            <a:prstGeom prst="rect">
              <a:avLst/>
            </a:prstGeom>
            <a:noFill/>
            <a:ln>
              <a:noFill/>
            </a:ln>
          </p:spPr>
        </p:pic>
      </p:grpSp>
      <p:grpSp>
        <p:nvGrpSpPr>
          <p:cNvPr id="6399" name="Google Shape;6399;p473"/>
          <p:cNvGrpSpPr/>
          <p:nvPr/>
        </p:nvGrpSpPr>
        <p:grpSpPr>
          <a:xfrm>
            <a:off x="3057073" y="3023566"/>
            <a:ext cx="914400" cy="387000"/>
            <a:chOff x="4208360" y="2989416"/>
            <a:chExt cx="914400" cy="387000"/>
          </a:xfrm>
        </p:grpSpPr>
        <p:sp>
          <p:nvSpPr>
            <p:cNvPr id="6400" name="Google Shape;6400;p473"/>
            <p:cNvSpPr/>
            <p:nvPr/>
          </p:nvSpPr>
          <p:spPr>
            <a:xfrm>
              <a:off x="4208360" y="2989416"/>
              <a:ext cx="914400" cy="3870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146300" lIns="429750" spcFirstLastPara="1" rIns="45700" wrap="square" tIns="118850">
              <a:noAutofit/>
            </a:bodyPr>
            <a:lstStyle/>
            <a:p>
              <a:pPr indent="0" lvl="0" marL="0" marR="0" rtl="0" algn="l">
                <a:lnSpc>
                  <a:spcPct val="100000"/>
                </a:lnSpc>
                <a:spcBef>
                  <a:spcPts val="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Logging</a:t>
              </a:r>
              <a:endParaRPr b="0" i="0" sz="700" u="none" cap="none" strike="noStrike">
                <a:solidFill>
                  <a:srgbClr val="757575"/>
                </a:solidFill>
                <a:latin typeface="Roboto"/>
                <a:ea typeface="Roboto"/>
                <a:cs typeface="Roboto"/>
                <a:sym typeface="Roboto"/>
              </a:endParaRPr>
            </a:p>
          </p:txBody>
        </p:sp>
        <p:pic>
          <p:nvPicPr>
            <p:cNvPr descr="Logging_256px.png" id="6401" name="Google Shape;6401;p473"/>
            <p:cNvPicPr preferRelativeResize="0"/>
            <p:nvPr/>
          </p:nvPicPr>
          <p:blipFill rotWithShape="1">
            <a:blip r:embed="rId15">
              <a:alphaModFix/>
            </a:blip>
            <a:srcRect b="5076" l="0" r="0" t="5076"/>
            <a:stretch/>
          </p:blipFill>
          <p:spPr>
            <a:xfrm>
              <a:off x="4254170" y="3062932"/>
              <a:ext cx="274200" cy="246600"/>
            </a:xfrm>
            <a:prstGeom prst="rect">
              <a:avLst/>
            </a:prstGeom>
            <a:noFill/>
            <a:ln>
              <a:noFill/>
            </a:ln>
          </p:spPr>
        </p:pic>
      </p:grpSp>
      <p:grpSp>
        <p:nvGrpSpPr>
          <p:cNvPr id="6402" name="Google Shape;6402;p473"/>
          <p:cNvGrpSpPr/>
          <p:nvPr/>
        </p:nvGrpSpPr>
        <p:grpSpPr>
          <a:xfrm>
            <a:off x="4189537" y="2169583"/>
            <a:ext cx="836100" cy="382200"/>
            <a:chOff x="5340825" y="2135433"/>
            <a:chExt cx="836100" cy="382200"/>
          </a:xfrm>
        </p:grpSpPr>
        <p:sp>
          <p:nvSpPr>
            <p:cNvPr id="6403" name="Google Shape;6403;p473"/>
            <p:cNvSpPr/>
            <p:nvPr/>
          </p:nvSpPr>
          <p:spPr>
            <a:xfrm>
              <a:off x="5340825" y="2135433"/>
              <a:ext cx="8361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Dataflow</a:t>
              </a:r>
              <a:endParaRPr b="0" i="0" sz="700" u="none" cap="none" strike="noStrike">
                <a:solidFill>
                  <a:srgbClr val="757575"/>
                </a:solidFill>
                <a:latin typeface="Roboto"/>
                <a:ea typeface="Roboto"/>
                <a:cs typeface="Roboto"/>
                <a:sym typeface="Roboto"/>
              </a:endParaRPr>
            </a:p>
          </p:txBody>
        </p:sp>
        <p:pic>
          <p:nvPicPr>
            <p:cNvPr descr="Cloud-Dataflow_256px.png" id="6404" name="Google Shape;6404;p473"/>
            <p:cNvPicPr preferRelativeResize="0"/>
            <p:nvPr/>
          </p:nvPicPr>
          <p:blipFill rotWithShape="1">
            <a:blip r:embed="rId16">
              <a:alphaModFix/>
            </a:blip>
            <a:srcRect b="5076" l="0" r="0" t="5076"/>
            <a:stretch/>
          </p:blipFill>
          <p:spPr>
            <a:xfrm>
              <a:off x="5384225" y="2202168"/>
              <a:ext cx="274200" cy="246600"/>
            </a:xfrm>
            <a:prstGeom prst="rect">
              <a:avLst/>
            </a:prstGeom>
            <a:noFill/>
            <a:ln>
              <a:noFill/>
            </a:ln>
          </p:spPr>
        </p:pic>
      </p:grpSp>
      <p:grpSp>
        <p:nvGrpSpPr>
          <p:cNvPr id="6405" name="Google Shape;6405;p473"/>
          <p:cNvGrpSpPr/>
          <p:nvPr/>
        </p:nvGrpSpPr>
        <p:grpSpPr>
          <a:xfrm>
            <a:off x="5495253" y="1632238"/>
            <a:ext cx="869700" cy="382200"/>
            <a:chOff x="6646541" y="1598088"/>
            <a:chExt cx="869700" cy="382200"/>
          </a:xfrm>
        </p:grpSpPr>
        <p:sp>
          <p:nvSpPr>
            <p:cNvPr id="6406" name="Google Shape;6406;p473"/>
            <p:cNvSpPr/>
            <p:nvPr/>
          </p:nvSpPr>
          <p:spPr>
            <a:xfrm>
              <a:off x="6646541" y="1598088"/>
              <a:ext cx="8697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Datastore</a:t>
              </a:r>
              <a:endParaRPr b="0" i="0" sz="700" u="none" cap="none" strike="noStrike">
                <a:solidFill>
                  <a:srgbClr val="757575"/>
                </a:solidFill>
                <a:latin typeface="Roboto"/>
                <a:ea typeface="Roboto"/>
                <a:cs typeface="Roboto"/>
                <a:sym typeface="Roboto"/>
              </a:endParaRPr>
            </a:p>
          </p:txBody>
        </p:sp>
        <p:pic>
          <p:nvPicPr>
            <p:cNvPr descr="Cloud-Datastore_256px.png" id="6407" name="Google Shape;6407;p473"/>
            <p:cNvPicPr preferRelativeResize="0"/>
            <p:nvPr/>
          </p:nvPicPr>
          <p:blipFill rotWithShape="1">
            <a:blip r:embed="rId17">
              <a:alphaModFix/>
            </a:blip>
            <a:srcRect b="5076" l="0" r="0" t="5076"/>
            <a:stretch/>
          </p:blipFill>
          <p:spPr>
            <a:xfrm>
              <a:off x="6694569" y="1665378"/>
              <a:ext cx="274200" cy="246600"/>
            </a:xfrm>
            <a:prstGeom prst="rect">
              <a:avLst/>
            </a:prstGeom>
            <a:noFill/>
            <a:ln>
              <a:noFill/>
            </a:ln>
          </p:spPr>
        </p:pic>
      </p:grpSp>
      <p:grpSp>
        <p:nvGrpSpPr>
          <p:cNvPr id="6408" name="Google Shape;6408;p473"/>
          <p:cNvGrpSpPr/>
          <p:nvPr/>
        </p:nvGrpSpPr>
        <p:grpSpPr>
          <a:xfrm>
            <a:off x="5495253" y="2012357"/>
            <a:ext cx="867600" cy="382200"/>
            <a:chOff x="6646541" y="1978207"/>
            <a:chExt cx="867600" cy="382200"/>
          </a:xfrm>
        </p:grpSpPr>
        <p:sp>
          <p:nvSpPr>
            <p:cNvPr id="6409" name="Google Shape;6409;p473"/>
            <p:cNvSpPr/>
            <p:nvPr/>
          </p:nvSpPr>
          <p:spPr>
            <a:xfrm>
              <a:off x="6646541" y="1978207"/>
              <a:ext cx="8676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Bigtable </a:t>
              </a:r>
              <a:endParaRPr b="0" i="0" sz="700" u="none" cap="none" strike="noStrike">
                <a:solidFill>
                  <a:srgbClr val="757575"/>
                </a:solidFill>
                <a:latin typeface="Roboto"/>
                <a:ea typeface="Roboto"/>
                <a:cs typeface="Roboto"/>
                <a:sym typeface="Roboto"/>
              </a:endParaRPr>
            </a:p>
          </p:txBody>
        </p:sp>
        <p:pic>
          <p:nvPicPr>
            <p:cNvPr descr="Cloud-Bigtable_256px.png" id="6410" name="Google Shape;6410;p473"/>
            <p:cNvPicPr preferRelativeResize="0"/>
            <p:nvPr/>
          </p:nvPicPr>
          <p:blipFill rotWithShape="1">
            <a:blip r:embed="rId18">
              <a:alphaModFix/>
            </a:blip>
            <a:srcRect b="5076" l="0" r="0" t="5076"/>
            <a:stretch/>
          </p:blipFill>
          <p:spPr>
            <a:xfrm>
              <a:off x="6690808" y="2044942"/>
              <a:ext cx="274200" cy="246600"/>
            </a:xfrm>
            <a:prstGeom prst="rect">
              <a:avLst/>
            </a:prstGeom>
            <a:noFill/>
            <a:ln>
              <a:noFill/>
            </a:ln>
          </p:spPr>
        </p:pic>
      </p:grpSp>
      <p:grpSp>
        <p:nvGrpSpPr>
          <p:cNvPr id="6411" name="Google Shape;6411;p473"/>
          <p:cNvGrpSpPr/>
          <p:nvPr/>
        </p:nvGrpSpPr>
        <p:grpSpPr>
          <a:xfrm>
            <a:off x="5496898" y="2777039"/>
            <a:ext cx="842400" cy="387000"/>
            <a:chOff x="6648185" y="3094295"/>
            <a:chExt cx="842400" cy="387000"/>
          </a:xfrm>
        </p:grpSpPr>
        <p:sp>
          <p:nvSpPr>
            <p:cNvPr id="6412" name="Google Shape;6412;p473"/>
            <p:cNvSpPr/>
            <p:nvPr/>
          </p:nvSpPr>
          <p:spPr>
            <a:xfrm>
              <a:off x="6648185" y="3094295"/>
              <a:ext cx="842400" cy="3870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146300" lIns="429750" spcFirstLastPara="1" rIns="45700" wrap="square" tIns="118850">
              <a:noAutofit/>
            </a:bodyPr>
            <a:lstStyle/>
            <a:p>
              <a:pPr indent="0" lvl="0" marL="0" marR="0" rtl="0" algn="l">
                <a:lnSpc>
                  <a:spcPct val="100000"/>
                </a:lnSpc>
                <a:spcBef>
                  <a:spcPts val="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BigQuery</a:t>
              </a:r>
              <a:endParaRPr b="0" i="0" sz="700" u="none" cap="none" strike="noStrike">
                <a:solidFill>
                  <a:srgbClr val="757575"/>
                </a:solidFill>
                <a:latin typeface="Roboto"/>
                <a:ea typeface="Roboto"/>
                <a:cs typeface="Roboto"/>
                <a:sym typeface="Roboto"/>
              </a:endParaRPr>
            </a:p>
          </p:txBody>
        </p:sp>
        <p:pic>
          <p:nvPicPr>
            <p:cNvPr descr="BigQuery_256px.png" id="6413" name="Google Shape;6413;p473"/>
            <p:cNvPicPr preferRelativeResize="0"/>
            <p:nvPr/>
          </p:nvPicPr>
          <p:blipFill rotWithShape="1">
            <a:blip r:embed="rId19">
              <a:alphaModFix/>
            </a:blip>
            <a:srcRect b="5076" l="0" r="0" t="5076"/>
            <a:stretch/>
          </p:blipFill>
          <p:spPr>
            <a:xfrm>
              <a:off x="6692890" y="3160056"/>
              <a:ext cx="274200" cy="246600"/>
            </a:xfrm>
            <a:prstGeom prst="rect">
              <a:avLst/>
            </a:prstGeom>
            <a:noFill/>
            <a:ln>
              <a:noFill/>
            </a:ln>
          </p:spPr>
        </p:pic>
      </p:grpSp>
      <p:grpSp>
        <p:nvGrpSpPr>
          <p:cNvPr id="6414" name="Google Shape;6414;p473"/>
          <p:cNvGrpSpPr/>
          <p:nvPr/>
        </p:nvGrpSpPr>
        <p:grpSpPr>
          <a:xfrm>
            <a:off x="5213522" y="3794507"/>
            <a:ext cx="842400" cy="382200"/>
            <a:chOff x="6648185" y="3471657"/>
            <a:chExt cx="842400" cy="382200"/>
          </a:xfrm>
        </p:grpSpPr>
        <p:sp>
          <p:nvSpPr>
            <p:cNvPr id="6415" name="Google Shape;6415;p473"/>
            <p:cNvSpPr/>
            <p:nvPr/>
          </p:nvSpPr>
          <p:spPr>
            <a:xfrm>
              <a:off x="6648185" y="3471657"/>
              <a:ext cx="8424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Dataproc</a:t>
              </a:r>
              <a:endParaRPr b="0" i="0" sz="700" u="none" cap="none" strike="noStrike">
                <a:solidFill>
                  <a:srgbClr val="757575"/>
                </a:solidFill>
                <a:latin typeface="Roboto"/>
                <a:ea typeface="Roboto"/>
                <a:cs typeface="Roboto"/>
                <a:sym typeface="Roboto"/>
              </a:endParaRPr>
            </a:p>
          </p:txBody>
        </p:sp>
        <p:pic>
          <p:nvPicPr>
            <p:cNvPr descr="Cloud-Dataproc_256px.png" id="6416" name="Google Shape;6416;p473"/>
            <p:cNvPicPr preferRelativeResize="0"/>
            <p:nvPr/>
          </p:nvPicPr>
          <p:blipFill rotWithShape="1">
            <a:blip r:embed="rId20">
              <a:alphaModFix/>
            </a:blip>
            <a:srcRect b="5076" l="0" r="0" t="5076"/>
            <a:stretch/>
          </p:blipFill>
          <p:spPr>
            <a:xfrm>
              <a:off x="6692452" y="3539161"/>
              <a:ext cx="274200" cy="246600"/>
            </a:xfrm>
            <a:prstGeom prst="rect">
              <a:avLst/>
            </a:prstGeom>
            <a:noFill/>
            <a:ln>
              <a:noFill/>
            </a:ln>
          </p:spPr>
        </p:pic>
      </p:grpSp>
      <p:sp>
        <p:nvSpPr>
          <p:cNvPr id="6417" name="Google Shape;6417;p473"/>
          <p:cNvSpPr/>
          <p:nvPr/>
        </p:nvSpPr>
        <p:spPr>
          <a:xfrm>
            <a:off x="4322222" y="3794512"/>
            <a:ext cx="8424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lang="en" sz="700">
                <a:solidFill>
                  <a:srgbClr val="757575"/>
                </a:solidFill>
                <a:latin typeface="Roboto"/>
                <a:ea typeface="Roboto"/>
                <a:cs typeface="Roboto"/>
                <a:sym typeface="Roboto"/>
              </a:rPr>
              <a:t>AI Platform</a:t>
            </a:r>
            <a:endParaRPr b="0" i="0" sz="700" u="none" cap="none" strike="noStrike">
              <a:solidFill>
                <a:srgbClr val="757575"/>
              </a:solidFill>
              <a:latin typeface="Roboto"/>
              <a:ea typeface="Roboto"/>
              <a:cs typeface="Roboto"/>
              <a:sym typeface="Roboto"/>
            </a:endParaRPr>
          </a:p>
        </p:txBody>
      </p:sp>
      <p:grpSp>
        <p:nvGrpSpPr>
          <p:cNvPr id="6418" name="Google Shape;6418;p473"/>
          <p:cNvGrpSpPr/>
          <p:nvPr/>
        </p:nvGrpSpPr>
        <p:grpSpPr>
          <a:xfrm>
            <a:off x="6885025" y="3026450"/>
            <a:ext cx="938100" cy="382200"/>
            <a:chOff x="8036313" y="2992300"/>
            <a:chExt cx="938100" cy="382200"/>
          </a:xfrm>
        </p:grpSpPr>
        <p:sp>
          <p:nvSpPr>
            <p:cNvPr id="6419" name="Google Shape;6419;p473"/>
            <p:cNvSpPr/>
            <p:nvPr/>
          </p:nvSpPr>
          <p:spPr>
            <a:xfrm>
              <a:off x="8036313" y="2992300"/>
              <a:ext cx="9381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b="0" i="0" lang="en" sz="700" u="none" cap="none" strike="noStrike">
                  <a:solidFill>
                    <a:srgbClr val="757575"/>
                  </a:solidFill>
                  <a:latin typeface="Roboto"/>
                  <a:ea typeface="Roboto"/>
                  <a:cs typeface="Roboto"/>
                  <a:sym typeface="Roboto"/>
                </a:rPr>
                <a:t>Compute</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Engine</a:t>
              </a:r>
              <a:endParaRPr b="0" i="0" sz="700" u="none" cap="none" strike="noStrike">
                <a:solidFill>
                  <a:srgbClr val="757575"/>
                </a:solidFill>
                <a:latin typeface="Roboto"/>
                <a:ea typeface="Roboto"/>
                <a:cs typeface="Roboto"/>
                <a:sym typeface="Roboto"/>
              </a:endParaRPr>
            </a:p>
          </p:txBody>
        </p:sp>
        <p:pic>
          <p:nvPicPr>
            <p:cNvPr descr="Compute-Engine_256px.png" id="6420" name="Google Shape;6420;p473"/>
            <p:cNvPicPr preferRelativeResize="0"/>
            <p:nvPr/>
          </p:nvPicPr>
          <p:blipFill rotWithShape="1">
            <a:blip r:embed="rId21">
              <a:alphaModFix/>
            </a:blip>
            <a:srcRect b="5076" l="0" r="0" t="5076"/>
            <a:stretch/>
          </p:blipFill>
          <p:spPr>
            <a:xfrm>
              <a:off x="8081012" y="3060184"/>
              <a:ext cx="274200" cy="246600"/>
            </a:xfrm>
            <a:prstGeom prst="rect">
              <a:avLst/>
            </a:prstGeom>
            <a:noFill/>
            <a:ln>
              <a:noFill/>
            </a:ln>
          </p:spPr>
        </p:pic>
      </p:grpSp>
      <p:grpSp>
        <p:nvGrpSpPr>
          <p:cNvPr id="6421" name="Google Shape;6421;p473"/>
          <p:cNvGrpSpPr/>
          <p:nvPr/>
        </p:nvGrpSpPr>
        <p:grpSpPr>
          <a:xfrm>
            <a:off x="6104822" y="3791162"/>
            <a:ext cx="842400" cy="382200"/>
            <a:chOff x="6648185" y="3849162"/>
            <a:chExt cx="842400" cy="382200"/>
          </a:xfrm>
        </p:grpSpPr>
        <p:sp>
          <p:nvSpPr>
            <p:cNvPr id="6422" name="Google Shape;6422;p473"/>
            <p:cNvSpPr/>
            <p:nvPr/>
          </p:nvSpPr>
          <p:spPr>
            <a:xfrm>
              <a:off x="6648185" y="3849162"/>
              <a:ext cx="842400" cy="382200"/>
            </a:xfrm>
            <a:prstGeom prst="roundRect">
              <a:avLst>
                <a:gd fmla="val 1674" name="adj"/>
              </a:avLst>
            </a:prstGeom>
            <a:solidFill>
              <a:schemeClr val="lt1"/>
            </a:solidFill>
            <a:ln>
              <a:noFill/>
            </a:ln>
            <a:effectLst>
              <a:outerShdw blurRad="19050" rotWithShape="0" algn="ctr" dir="5400000" dist="6350">
                <a:schemeClr val="dk1">
                  <a:alpha val="44710"/>
                </a:scheme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chemeClr val="dk1"/>
                </a:buClr>
                <a:buFont typeface="Roboto"/>
                <a:buNone/>
              </a:pPr>
              <a:r>
                <a:rPr lang="en" sz="700">
                  <a:solidFill>
                    <a:srgbClr val="757575"/>
                  </a:solidFill>
                  <a:latin typeface="Roboto"/>
                  <a:ea typeface="Roboto"/>
                  <a:cs typeface="Roboto"/>
                  <a:sym typeface="Roboto"/>
                </a:rPr>
                <a:t>AutoML</a:t>
              </a:r>
              <a:endParaRPr b="0" i="0" sz="700" u="none" cap="none" strike="noStrike">
                <a:solidFill>
                  <a:srgbClr val="757575"/>
                </a:solidFill>
                <a:latin typeface="Roboto"/>
                <a:ea typeface="Roboto"/>
                <a:cs typeface="Roboto"/>
                <a:sym typeface="Roboto"/>
              </a:endParaRPr>
            </a:p>
          </p:txBody>
        </p:sp>
        <p:pic>
          <p:nvPicPr>
            <p:cNvPr descr="Cloud-Datalab_256px.png" id="6423" name="Google Shape;6423;p473"/>
            <p:cNvPicPr preferRelativeResize="0"/>
            <p:nvPr/>
          </p:nvPicPr>
          <p:blipFill rotWithShape="1">
            <a:blip r:embed="rId22">
              <a:alphaModFix/>
            </a:blip>
            <a:srcRect b="5076" l="0" r="0" t="5076"/>
            <a:stretch/>
          </p:blipFill>
          <p:spPr>
            <a:xfrm>
              <a:off x="6692452" y="3915913"/>
              <a:ext cx="274200" cy="246600"/>
            </a:xfrm>
            <a:prstGeom prst="rect">
              <a:avLst/>
            </a:prstGeom>
            <a:noFill/>
            <a:ln>
              <a:noFill/>
            </a:ln>
          </p:spPr>
        </p:pic>
      </p:grpSp>
      <p:cxnSp>
        <p:nvCxnSpPr>
          <p:cNvPr id="6424" name="Google Shape;6424;p473"/>
          <p:cNvCxnSpPr>
            <a:stCxn id="6332" idx="0"/>
            <a:endCxn id="6344" idx="2"/>
          </p:cNvCxnSpPr>
          <p:nvPr/>
        </p:nvCxnSpPr>
        <p:spPr>
          <a:xfrm rot="-5400000">
            <a:off x="5634993" y="3292177"/>
            <a:ext cx="300900" cy="280200"/>
          </a:xfrm>
          <a:prstGeom prst="bentConnector3">
            <a:avLst>
              <a:gd fmla="val 49977" name="adj1"/>
            </a:avLst>
          </a:prstGeom>
          <a:noFill/>
          <a:ln cap="flat" cmpd="sng" w="9525">
            <a:solidFill>
              <a:schemeClr val="accent1"/>
            </a:solidFill>
            <a:prstDash val="solid"/>
            <a:round/>
            <a:headEnd len="med" w="med" type="triangle"/>
            <a:tailEnd len="med" w="med" type="triangle"/>
          </a:ln>
        </p:spPr>
      </p:cxnSp>
      <p:pic>
        <p:nvPicPr>
          <p:cNvPr id="6425" name="Google Shape;6425;p473"/>
          <p:cNvPicPr preferRelativeResize="0"/>
          <p:nvPr/>
        </p:nvPicPr>
        <p:blipFill>
          <a:blip r:embed="rId23">
            <a:alphaModFix/>
          </a:blip>
          <a:stretch>
            <a:fillRect/>
          </a:stretch>
        </p:blipFill>
        <p:spPr>
          <a:xfrm>
            <a:off x="4390565" y="3858602"/>
            <a:ext cx="254001" cy="254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sp>
        <p:nvSpPr>
          <p:cNvPr id="5225" name="Google Shape;5225;p438"/>
          <p:cNvSpPr txBox="1"/>
          <p:nvPr>
            <p:ph type="title"/>
          </p:nvPr>
        </p:nvSpPr>
        <p:spPr>
          <a:xfrm>
            <a:off x="298600" y="742275"/>
            <a:ext cx="7679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Google Sans"/>
                <a:ea typeface="Google Sans"/>
                <a:cs typeface="Google Sans"/>
                <a:sym typeface="Google Sans"/>
              </a:rPr>
              <a:t>Class Structure and Expectations:</a:t>
            </a:r>
            <a:endParaRPr>
              <a:latin typeface="Google Sans"/>
              <a:ea typeface="Google Sans"/>
              <a:cs typeface="Google Sans"/>
              <a:sym typeface="Google Sans"/>
            </a:endParaRPr>
          </a:p>
        </p:txBody>
      </p:sp>
      <p:sp>
        <p:nvSpPr>
          <p:cNvPr id="5226" name="Google Shape;5226;p438"/>
          <p:cNvSpPr txBox="1"/>
          <p:nvPr>
            <p:ph type="title"/>
          </p:nvPr>
        </p:nvSpPr>
        <p:spPr>
          <a:xfrm>
            <a:off x="1041700" y="1741575"/>
            <a:ext cx="6936300" cy="21147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Google Sans"/>
              <a:buChar char="●"/>
            </a:pPr>
            <a:r>
              <a:rPr lang="en" sz="1600">
                <a:latin typeface="Google Sans"/>
                <a:ea typeface="Google Sans"/>
                <a:cs typeface="Google Sans"/>
                <a:sym typeface="Google Sans"/>
              </a:rPr>
              <a:t>Takeaways / interest with vary by student</a:t>
            </a:r>
            <a:endParaRPr sz="1600">
              <a:latin typeface="Google Sans"/>
              <a:ea typeface="Google Sans"/>
              <a:cs typeface="Google Sans"/>
              <a:sym typeface="Google Sans"/>
            </a:endParaRPr>
          </a:p>
          <a:p>
            <a:pPr indent="-330200" lvl="0" marL="457200" rtl="0" algn="l">
              <a:lnSpc>
                <a:spcPct val="150000"/>
              </a:lnSpc>
              <a:spcBef>
                <a:spcPts val="0"/>
              </a:spcBef>
              <a:spcAft>
                <a:spcPts val="0"/>
              </a:spcAft>
              <a:buSzPts val="1600"/>
              <a:buFont typeface="Google Sans"/>
              <a:buChar char="●"/>
            </a:pPr>
            <a:r>
              <a:rPr lang="en" sz="1600">
                <a:latin typeface="Google Sans"/>
                <a:ea typeface="Google Sans"/>
                <a:cs typeface="Google Sans"/>
                <a:sym typeface="Google Sans"/>
              </a:rPr>
              <a:t>Class content &amp; structure will be flexible</a:t>
            </a:r>
            <a:endParaRPr sz="1600">
              <a:latin typeface="Google Sans"/>
              <a:ea typeface="Google Sans"/>
              <a:cs typeface="Google Sans"/>
              <a:sym typeface="Google Sans"/>
            </a:endParaRPr>
          </a:p>
          <a:p>
            <a:pPr indent="-330200" lvl="0" marL="457200" rtl="0" algn="l">
              <a:lnSpc>
                <a:spcPct val="150000"/>
              </a:lnSpc>
              <a:spcBef>
                <a:spcPts val="0"/>
              </a:spcBef>
              <a:spcAft>
                <a:spcPts val="0"/>
              </a:spcAft>
              <a:buSzPts val="1600"/>
              <a:buFont typeface="Google Sans"/>
              <a:buChar char="●"/>
            </a:pPr>
            <a:r>
              <a:rPr lang="en" sz="1600">
                <a:latin typeface="Google Sans"/>
                <a:ea typeface="Google Sans"/>
                <a:cs typeface="Google Sans"/>
                <a:sym typeface="Google Sans"/>
              </a:rPr>
              <a:t>Teaching Approach (More Practical vs Theoretical)</a:t>
            </a:r>
            <a:endParaRPr sz="1600">
              <a:latin typeface="Google Sans"/>
              <a:ea typeface="Google Sans"/>
              <a:cs typeface="Google Sans"/>
              <a:sym typeface="Google Sans"/>
            </a:endParaRPr>
          </a:p>
          <a:p>
            <a:pPr indent="-330200" lvl="0" marL="457200" rtl="0" algn="l">
              <a:lnSpc>
                <a:spcPct val="150000"/>
              </a:lnSpc>
              <a:spcBef>
                <a:spcPts val="0"/>
              </a:spcBef>
              <a:spcAft>
                <a:spcPts val="0"/>
              </a:spcAft>
              <a:buSzPts val="1600"/>
              <a:buFont typeface="Google Sans"/>
              <a:buChar char="●"/>
            </a:pPr>
            <a:r>
              <a:rPr lang="en" sz="1600">
                <a:latin typeface="Google Sans"/>
                <a:ea typeface="Google Sans"/>
                <a:cs typeface="Google Sans"/>
                <a:sym typeface="Google Sans"/>
              </a:rPr>
              <a:t>Hands-on &amp; Troubleshooting</a:t>
            </a:r>
            <a:endParaRPr sz="1600">
              <a:latin typeface="Google Sans"/>
              <a:ea typeface="Google Sans"/>
              <a:cs typeface="Google Sans"/>
              <a:sym typeface="Google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9" name="Shape 6429"/>
        <p:cNvGrpSpPr/>
        <p:nvPr/>
      </p:nvGrpSpPr>
      <p:grpSpPr>
        <a:xfrm>
          <a:off x="0" y="0"/>
          <a:ext cx="0" cy="0"/>
          <a:chOff x="0" y="0"/>
          <a:chExt cx="0" cy="0"/>
        </a:xfrm>
      </p:grpSpPr>
      <p:sp>
        <p:nvSpPr>
          <p:cNvPr id="6430" name="Google Shape;6430;p474"/>
          <p:cNvSpPr txBox="1"/>
          <p:nvPr/>
        </p:nvSpPr>
        <p:spPr>
          <a:xfrm>
            <a:off x="247825" y="344500"/>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666666"/>
                </a:solidFill>
                <a:latin typeface="Roboto"/>
                <a:ea typeface="Roboto"/>
                <a:cs typeface="Roboto"/>
                <a:sym typeface="Roboto"/>
              </a:rPr>
              <a:t>Next up...</a:t>
            </a:r>
            <a:endParaRPr sz="2600">
              <a:solidFill>
                <a:srgbClr val="666666"/>
              </a:solidFill>
              <a:latin typeface="Roboto"/>
              <a:ea typeface="Roboto"/>
              <a:cs typeface="Roboto"/>
              <a:sym typeface="Roboto"/>
            </a:endParaRPr>
          </a:p>
        </p:txBody>
      </p:sp>
      <p:sp>
        <p:nvSpPr>
          <p:cNvPr id="6431" name="Google Shape;6431;p474"/>
          <p:cNvSpPr/>
          <p:nvPr/>
        </p:nvSpPr>
        <p:spPr>
          <a:xfrm>
            <a:off x="247825"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2</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SQL &amp; NoSQL</a:t>
            </a:r>
            <a:endParaRPr b="1" sz="1200">
              <a:solidFill>
                <a:srgbClr val="FFFFFF"/>
              </a:solidFill>
              <a:latin typeface="Open Sans"/>
              <a:ea typeface="Open Sans"/>
              <a:cs typeface="Open Sans"/>
              <a:sym typeface="Open Sans"/>
            </a:endParaRPr>
          </a:p>
        </p:txBody>
      </p:sp>
      <p:sp>
        <p:nvSpPr>
          <p:cNvPr id="6432" name="Google Shape;6432;p474"/>
          <p:cNvSpPr/>
          <p:nvPr/>
        </p:nvSpPr>
        <p:spPr>
          <a:xfrm>
            <a:off x="1995469"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3</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Spark</a:t>
            </a:r>
            <a:endParaRPr b="1" sz="1200">
              <a:solidFill>
                <a:srgbClr val="FFFFFF"/>
              </a:solidFill>
              <a:latin typeface="Open Sans"/>
              <a:ea typeface="Open Sans"/>
              <a:cs typeface="Open Sans"/>
              <a:sym typeface="Open Sans"/>
            </a:endParaRPr>
          </a:p>
        </p:txBody>
      </p:sp>
      <p:sp>
        <p:nvSpPr>
          <p:cNvPr id="6433" name="Google Shape;6433;p474"/>
          <p:cNvSpPr/>
          <p:nvPr/>
        </p:nvSpPr>
        <p:spPr>
          <a:xfrm>
            <a:off x="3743113"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4</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AI Platform</a:t>
            </a:r>
            <a:endParaRPr b="1" sz="1200">
              <a:solidFill>
                <a:srgbClr val="FFFFFF"/>
              </a:solidFill>
              <a:latin typeface="Open Sans"/>
              <a:ea typeface="Open Sans"/>
              <a:cs typeface="Open Sans"/>
              <a:sym typeface="Open Sans"/>
            </a:endParaRPr>
          </a:p>
        </p:txBody>
      </p:sp>
      <p:sp>
        <p:nvSpPr>
          <p:cNvPr id="6434" name="Google Shape;6434;p474"/>
          <p:cNvSpPr/>
          <p:nvPr/>
        </p:nvSpPr>
        <p:spPr>
          <a:xfrm>
            <a:off x="5490756"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5</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Streaming</a:t>
            </a:r>
            <a:endParaRPr b="1" sz="1200">
              <a:solidFill>
                <a:srgbClr val="FFFFFF"/>
              </a:solidFill>
              <a:latin typeface="Open Sans"/>
              <a:ea typeface="Open Sans"/>
              <a:cs typeface="Open Sans"/>
              <a:sym typeface="Open Sans"/>
            </a:endParaRPr>
          </a:p>
        </p:txBody>
      </p:sp>
      <p:sp>
        <p:nvSpPr>
          <p:cNvPr id="6435" name="Google Shape;6435;p474"/>
          <p:cNvSpPr/>
          <p:nvPr/>
        </p:nvSpPr>
        <p:spPr>
          <a:xfrm>
            <a:off x="7238400"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6</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Cloud</a:t>
            </a:r>
            <a:endParaRPr b="1" sz="1200">
              <a:solidFill>
                <a:srgbClr val="FFFFFF"/>
              </a:solidFill>
              <a:latin typeface="Open Sans"/>
              <a:ea typeface="Open Sans"/>
              <a:cs typeface="Open Sans"/>
              <a:sym typeface="Open Sans"/>
            </a:endParaRPr>
          </a:p>
        </p:txBody>
      </p:sp>
      <p:pic>
        <p:nvPicPr>
          <p:cNvPr id="6436" name="Google Shape;6436;p474"/>
          <p:cNvPicPr preferRelativeResize="0"/>
          <p:nvPr/>
        </p:nvPicPr>
        <p:blipFill>
          <a:blip r:embed="rId3">
            <a:alphaModFix/>
          </a:blip>
          <a:stretch>
            <a:fillRect/>
          </a:stretch>
        </p:blipFill>
        <p:spPr>
          <a:xfrm>
            <a:off x="729799" y="1746237"/>
            <a:ext cx="626688" cy="564025"/>
          </a:xfrm>
          <a:prstGeom prst="rect">
            <a:avLst/>
          </a:prstGeom>
          <a:noFill/>
          <a:ln>
            <a:noFill/>
          </a:ln>
        </p:spPr>
      </p:pic>
      <p:pic>
        <p:nvPicPr>
          <p:cNvPr id="6437" name="Google Shape;6437;p474"/>
          <p:cNvPicPr preferRelativeResize="0"/>
          <p:nvPr/>
        </p:nvPicPr>
        <p:blipFill>
          <a:blip r:embed="rId4">
            <a:alphaModFix/>
          </a:blip>
          <a:stretch>
            <a:fillRect/>
          </a:stretch>
        </p:blipFill>
        <p:spPr>
          <a:xfrm>
            <a:off x="5707413" y="1835264"/>
            <a:ext cx="1217030" cy="589774"/>
          </a:xfrm>
          <a:prstGeom prst="rect">
            <a:avLst/>
          </a:prstGeom>
          <a:noFill/>
          <a:ln>
            <a:noFill/>
          </a:ln>
        </p:spPr>
      </p:pic>
      <p:pic>
        <p:nvPicPr>
          <p:cNvPr id="6438" name="Google Shape;6438;p474"/>
          <p:cNvPicPr preferRelativeResize="0"/>
          <p:nvPr/>
        </p:nvPicPr>
        <p:blipFill>
          <a:blip r:embed="rId5">
            <a:alphaModFix/>
          </a:blip>
          <a:stretch>
            <a:fillRect/>
          </a:stretch>
        </p:blipFill>
        <p:spPr>
          <a:xfrm>
            <a:off x="5516039" y="2245944"/>
            <a:ext cx="1599750" cy="987570"/>
          </a:xfrm>
          <a:prstGeom prst="rect">
            <a:avLst/>
          </a:prstGeom>
          <a:noFill/>
          <a:ln>
            <a:noFill/>
          </a:ln>
        </p:spPr>
      </p:pic>
      <p:pic>
        <p:nvPicPr>
          <p:cNvPr id="6439" name="Google Shape;6439;p474"/>
          <p:cNvPicPr preferRelativeResize="0"/>
          <p:nvPr/>
        </p:nvPicPr>
        <p:blipFill rotWithShape="1">
          <a:blip r:embed="rId6">
            <a:alphaModFix/>
          </a:blip>
          <a:srcRect b="27488" l="0" r="0" t="28774"/>
          <a:stretch/>
        </p:blipFill>
        <p:spPr>
          <a:xfrm>
            <a:off x="5647700" y="3233512"/>
            <a:ext cx="1336425" cy="584505"/>
          </a:xfrm>
          <a:prstGeom prst="rect">
            <a:avLst/>
          </a:prstGeom>
          <a:noFill/>
          <a:ln>
            <a:noFill/>
          </a:ln>
        </p:spPr>
      </p:pic>
      <p:pic>
        <p:nvPicPr>
          <p:cNvPr id="6440" name="Google Shape;6440;p474"/>
          <p:cNvPicPr preferRelativeResize="0"/>
          <p:nvPr/>
        </p:nvPicPr>
        <p:blipFill>
          <a:blip r:embed="rId7">
            <a:alphaModFix/>
          </a:blip>
          <a:stretch>
            <a:fillRect/>
          </a:stretch>
        </p:blipFill>
        <p:spPr>
          <a:xfrm>
            <a:off x="374937" y="2477750"/>
            <a:ext cx="1336425" cy="458850"/>
          </a:xfrm>
          <a:prstGeom prst="rect">
            <a:avLst/>
          </a:prstGeom>
          <a:noFill/>
          <a:ln>
            <a:noFill/>
          </a:ln>
        </p:spPr>
      </p:pic>
      <p:pic>
        <p:nvPicPr>
          <p:cNvPr id="6441" name="Google Shape;6441;p474"/>
          <p:cNvPicPr preferRelativeResize="0"/>
          <p:nvPr/>
        </p:nvPicPr>
        <p:blipFill rotWithShape="1">
          <a:blip r:embed="rId8">
            <a:alphaModFix/>
          </a:blip>
          <a:srcRect b="36537" l="9687" r="7373" t="33545"/>
          <a:stretch/>
        </p:blipFill>
        <p:spPr>
          <a:xfrm>
            <a:off x="3938525" y="3403572"/>
            <a:ext cx="1412197" cy="339600"/>
          </a:xfrm>
          <a:prstGeom prst="rect">
            <a:avLst/>
          </a:prstGeom>
          <a:noFill/>
          <a:ln>
            <a:noFill/>
          </a:ln>
        </p:spPr>
      </p:pic>
      <p:sp>
        <p:nvSpPr>
          <p:cNvPr id="6442" name="Google Shape;6442;p474"/>
          <p:cNvSpPr txBox="1"/>
          <p:nvPr/>
        </p:nvSpPr>
        <p:spPr>
          <a:xfrm>
            <a:off x="4009975" y="3248560"/>
            <a:ext cx="1269300" cy="9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rPr b="1" lang="en">
                <a:solidFill>
                  <a:srgbClr val="666666"/>
                </a:solidFill>
                <a:latin typeface="Roboto"/>
                <a:ea typeface="Roboto"/>
                <a:cs typeface="Roboto"/>
                <a:sym typeface="Roboto"/>
              </a:rPr>
              <a:t>AI Platform</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p>
        </p:txBody>
      </p:sp>
      <p:pic>
        <p:nvPicPr>
          <p:cNvPr id="6443" name="Google Shape;6443;p474"/>
          <p:cNvPicPr preferRelativeResize="0"/>
          <p:nvPr/>
        </p:nvPicPr>
        <p:blipFill rotWithShape="1">
          <a:blip r:embed="rId8">
            <a:alphaModFix/>
          </a:blip>
          <a:srcRect b="36537" l="9687" r="7373" t="33545"/>
          <a:stretch/>
        </p:blipFill>
        <p:spPr>
          <a:xfrm>
            <a:off x="7361200" y="1983047"/>
            <a:ext cx="1412198" cy="339600"/>
          </a:xfrm>
          <a:prstGeom prst="rect">
            <a:avLst/>
          </a:prstGeom>
          <a:noFill/>
          <a:ln>
            <a:noFill/>
          </a:ln>
        </p:spPr>
      </p:pic>
      <p:pic>
        <p:nvPicPr>
          <p:cNvPr id="6444" name="Google Shape;6444;p474"/>
          <p:cNvPicPr preferRelativeResize="0"/>
          <p:nvPr/>
        </p:nvPicPr>
        <p:blipFill>
          <a:blip r:embed="rId9">
            <a:alphaModFix/>
          </a:blip>
          <a:stretch>
            <a:fillRect/>
          </a:stretch>
        </p:blipFill>
        <p:spPr>
          <a:xfrm>
            <a:off x="7361200" y="2923447"/>
            <a:ext cx="1412200" cy="363043"/>
          </a:xfrm>
          <a:prstGeom prst="rect">
            <a:avLst/>
          </a:prstGeom>
          <a:noFill/>
          <a:ln>
            <a:noFill/>
          </a:ln>
        </p:spPr>
      </p:pic>
      <p:pic>
        <p:nvPicPr>
          <p:cNvPr id="6445" name="Google Shape;6445;p474"/>
          <p:cNvPicPr preferRelativeResize="0"/>
          <p:nvPr/>
        </p:nvPicPr>
        <p:blipFill>
          <a:blip r:embed="rId10">
            <a:alphaModFix/>
          </a:blip>
          <a:stretch>
            <a:fillRect/>
          </a:stretch>
        </p:blipFill>
        <p:spPr>
          <a:xfrm>
            <a:off x="7281129" y="3458504"/>
            <a:ext cx="1572343" cy="339600"/>
          </a:xfrm>
          <a:prstGeom prst="rect">
            <a:avLst/>
          </a:prstGeom>
          <a:noFill/>
          <a:ln>
            <a:noFill/>
          </a:ln>
        </p:spPr>
      </p:pic>
      <p:pic>
        <p:nvPicPr>
          <p:cNvPr id="6446" name="Google Shape;6446;p474"/>
          <p:cNvPicPr preferRelativeResize="0"/>
          <p:nvPr/>
        </p:nvPicPr>
        <p:blipFill>
          <a:blip r:embed="rId11">
            <a:alphaModFix/>
          </a:blip>
          <a:stretch>
            <a:fillRect/>
          </a:stretch>
        </p:blipFill>
        <p:spPr>
          <a:xfrm>
            <a:off x="408513" y="3093474"/>
            <a:ext cx="1336425" cy="341208"/>
          </a:xfrm>
          <a:prstGeom prst="rect">
            <a:avLst/>
          </a:prstGeom>
          <a:noFill/>
          <a:ln>
            <a:noFill/>
          </a:ln>
        </p:spPr>
      </p:pic>
      <p:pic>
        <p:nvPicPr>
          <p:cNvPr id="6447" name="Google Shape;6447;p474"/>
          <p:cNvPicPr preferRelativeResize="0"/>
          <p:nvPr/>
        </p:nvPicPr>
        <p:blipFill>
          <a:blip r:embed="rId12">
            <a:alphaModFix/>
          </a:blip>
          <a:stretch>
            <a:fillRect/>
          </a:stretch>
        </p:blipFill>
        <p:spPr>
          <a:xfrm>
            <a:off x="315205" y="3460765"/>
            <a:ext cx="1468198" cy="508283"/>
          </a:xfrm>
          <a:prstGeom prst="rect">
            <a:avLst/>
          </a:prstGeom>
          <a:noFill/>
          <a:ln>
            <a:noFill/>
          </a:ln>
        </p:spPr>
      </p:pic>
      <p:pic>
        <p:nvPicPr>
          <p:cNvPr id="6448" name="Google Shape;6448;p474"/>
          <p:cNvPicPr preferRelativeResize="0"/>
          <p:nvPr/>
        </p:nvPicPr>
        <p:blipFill>
          <a:blip r:embed="rId13">
            <a:alphaModFix/>
          </a:blip>
          <a:stretch>
            <a:fillRect/>
          </a:stretch>
        </p:blipFill>
        <p:spPr>
          <a:xfrm>
            <a:off x="376804" y="3969052"/>
            <a:ext cx="880986" cy="458850"/>
          </a:xfrm>
          <a:prstGeom prst="rect">
            <a:avLst/>
          </a:prstGeom>
          <a:noFill/>
          <a:ln>
            <a:noFill/>
          </a:ln>
        </p:spPr>
      </p:pic>
      <p:sp>
        <p:nvSpPr>
          <p:cNvPr id="6449" name="Google Shape;6449;p474"/>
          <p:cNvSpPr txBox="1"/>
          <p:nvPr/>
        </p:nvSpPr>
        <p:spPr>
          <a:xfrm>
            <a:off x="1044788" y="4064000"/>
            <a:ext cx="8028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SQL</a:t>
            </a:r>
            <a:endParaRPr b="1" sz="1800">
              <a:latin typeface="Roboto"/>
              <a:ea typeface="Roboto"/>
              <a:cs typeface="Roboto"/>
              <a:sym typeface="Roboto"/>
            </a:endParaRPr>
          </a:p>
        </p:txBody>
      </p:sp>
      <p:pic>
        <p:nvPicPr>
          <p:cNvPr id="6450" name="Google Shape;6450;p474"/>
          <p:cNvPicPr preferRelativeResize="0"/>
          <p:nvPr/>
        </p:nvPicPr>
        <p:blipFill>
          <a:blip r:embed="rId13">
            <a:alphaModFix/>
          </a:blip>
          <a:stretch>
            <a:fillRect/>
          </a:stretch>
        </p:blipFill>
        <p:spPr>
          <a:xfrm>
            <a:off x="2094881" y="1902195"/>
            <a:ext cx="880986" cy="458850"/>
          </a:xfrm>
          <a:prstGeom prst="rect">
            <a:avLst/>
          </a:prstGeom>
          <a:noFill/>
          <a:ln>
            <a:noFill/>
          </a:ln>
        </p:spPr>
      </p:pic>
      <p:sp>
        <p:nvSpPr>
          <p:cNvPr id="6451" name="Google Shape;6451;p474"/>
          <p:cNvSpPr txBox="1"/>
          <p:nvPr/>
        </p:nvSpPr>
        <p:spPr>
          <a:xfrm>
            <a:off x="2762864" y="1997143"/>
            <a:ext cx="8028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ML</a:t>
            </a:r>
            <a:endParaRPr b="1" sz="1800">
              <a:latin typeface="Roboto"/>
              <a:ea typeface="Roboto"/>
              <a:cs typeface="Roboto"/>
              <a:sym typeface="Roboto"/>
            </a:endParaRPr>
          </a:p>
        </p:txBody>
      </p:sp>
      <p:sp>
        <p:nvSpPr>
          <p:cNvPr id="6452" name="Google Shape;6452;p474"/>
          <p:cNvSpPr txBox="1"/>
          <p:nvPr/>
        </p:nvSpPr>
        <p:spPr>
          <a:xfrm>
            <a:off x="5581836" y="3935188"/>
            <a:ext cx="14682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GCP PubSub</a:t>
            </a:r>
            <a:endParaRPr b="1">
              <a:latin typeface="Roboto"/>
              <a:ea typeface="Roboto"/>
              <a:cs typeface="Roboto"/>
              <a:sym typeface="Roboto"/>
            </a:endParaRPr>
          </a:p>
        </p:txBody>
      </p:sp>
      <p:grpSp>
        <p:nvGrpSpPr>
          <p:cNvPr id="6453" name="Google Shape;6453;p474"/>
          <p:cNvGrpSpPr/>
          <p:nvPr/>
        </p:nvGrpSpPr>
        <p:grpSpPr>
          <a:xfrm>
            <a:off x="3855513" y="1902198"/>
            <a:ext cx="1468200" cy="1117232"/>
            <a:chOff x="4014275" y="1955623"/>
            <a:chExt cx="1468200" cy="1117232"/>
          </a:xfrm>
        </p:grpSpPr>
        <p:pic>
          <p:nvPicPr>
            <p:cNvPr id="6454" name="Google Shape;6454;p474"/>
            <p:cNvPicPr preferRelativeResize="0"/>
            <p:nvPr/>
          </p:nvPicPr>
          <p:blipFill>
            <a:blip r:embed="rId14">
              <a:alphaModFix/>
            </a:blip>
            <a:stretch>
              <a:fillRect/>
            </a:stretch>
          </p:blipFill>
          <p:spPr>
            <a:xfrm>
              <a:off x="4014275" y="2792175"/>
              <a:ext cx="1468200" cy="280680"/>
            </a:xfrm>
            <a:prstGeom prst="rect">
              <a:avLst/>
            </a:prstGeom>
            <a:noFill/>
            <a:ln>
              <a:noFill/>
            </a:ln>
          </p:spPr>
        </p:pic>
        <p:pic>
          <p:nvPicPr>
            <p:cNvPr id="6455" name="Google Shape;6455;p474"/>
            <p:cNvPicPr preferRelativeResize="0"/>
            <p:nvPr/>
          </p:nvPicPr>
          <p:blipFill>
            <a:blip r:embed="rId15">
              <a:alphaModFix/>
            </a:blip>
            <a:stretch>
              <a:fillRect/>
            </a:stretch>
          </p:blipFill>
          <p:spPr>
            <a:xfrm>
              <a:off x="4260376" y="1955623"/>
              <a:ext cx="881001" cy="474267"/>
            </a:xfrm>
            <a:prstGeom prst="rect">
              <a:avLst/>
            </a:prstGeom>
            <a:noFill/>
            <a:ln>
              <a:noFill/>
            </a:ln>
          </p:spPr>
        </p:pic>
      </p:grpSp>
      <p:sp>
        <p:nvSpPr>
          <p:cNvPr id="6456" name="Google Shape;6456;p474"/>
          <p:cNvSpPr txBox="1"/>
          <p:nvPr/>
        </p:nvSpPr>
        <p:spPr>
          <a:xfrm>
            <a:off x="7504100" y="2401787"/>
            <a:ext cx="12693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Serverless</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0" name="Shape 6460"/>
        <p:cNvGrpSpPr/>
        <p:nvPr/>
      </p:nvGrpSpPr>
      <p:grpSpPr>
        <a:xfrm>
          <a:off x="0" y="0"/>
          <a:ext cx="0" cy="0"/>
          <a:chOff x="0" y="0"/>
          <a:chExt cx="0" cy="0"/>
        </a:xfrm>
      </p:grpSpPr>
      <p:sp>
        <p:nvSpPr>
          <p:cNvPr id="6461" name="Google Shape;6461;p475"/>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6462" name="Google Shape;6462;p475"/>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6463" name="Google Shape;6463;p475"/>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6464" name="Google Shape;6464;p475"/>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6465" name="Google Shape;6465;p475"/>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Thanks!</a:t>
            </a:r>
            <a:endParaRPr sz="4800"/>
          </a:p>
        </p:txBody>
      </p:sp>
      <p:sp>
        <p:nvSpPr>
          <p:cNvPr id="6466" name="Google Shape;6466;p475"/>
          <p:cNvSpPr txBox="1"/>
          <p:nvPr>
            <p:ph idx="4294967295" type="ctrTitle"/>
          </p:nvPr>
        </p:nvSpPr>
        <p:spPr>
          <a:xfrm>
            <a:off x="530700" y="1220375"/>
            <a:ext cx="6044700" cy="193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300">
                <a:solidFill>
                  <a:srgbClr val="FFFFFF"/>
                </a:solidFill>
              </a:rPr>
              <a:t>Advanced Big Data: </a:t>
            </a:r>
            <a:endParaRPr b="1" sz="3300">
              <a:solidFill>
                <a:srgbClr val="FFFFFF"/>
              </a:solidFill>
            </a:endParaRPr>
          </a:p>
          <a:p>
            <a:pPr indent="0" lvl="0" marL="0" rtl="0" algn="l">
              <a:spcBef>
                <a:spcPts val="0"/>
              </a:spcBef>
              <a:spcAft>
                <a:spcPts val="0"/>
              </a:spcAft>
              <a:buNone/>
            </a:pPr>
            <a:r>
              <a:rPr lang="en" sz="3300">
                <a:solidFill>
                  <a:srgbClr val="FFFFFF"/>
                </a:solidFill>
              </a:rPr>
              <a:t>Distributed Machine Learning</a:t>
            </a:r>
            <a:endParaRPr sz="3300">
              <a:solidFill>
                <a:srgbClr val="FFFFFF"/>
              </a:solidFill>
            </a:endParaRPr>
          </a:p>
        </p:txBody>
      </p:sp>
      <p:sp>
        <p:nvSpPr>
          <p:cNvPr id="6467" name="Google Shape;6467;p475"/>
          <p:cNvSpPr txBox="1"/>
          <p:nvPr>
            <p:ph idx="4294967295" type="subTitle"/>
          </p:nvPr>
        </p:nvSpPr>
        <p:spPr>
          <a:xfrm>
            <a:off x="534828" y="3365375"/>
            <a:ext cx="5848800" cy="11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Dan Zaratsian</a:t>
            </a:r>
            <a:endParaRPr b="1" sz="1800">
              <a:solidFill>
                <a:srgbClr val="FFFFFF"/>
              </a:solidFill>
            </a:endParaRPr>
          </a:p>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AI &amp; Machine Learning Engineer @ Google</a:t>
            </a:r>
            <a:endParaRPr sz="1800">
              <a:solidFill>
                <a:srgbClr val="FFFFFF"/>
              </a:solidFill>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1" name="Shape 6471"/>
        <p:cNvGrpSpPr/>
        <p:nvPr/>
      </p:nvGrpSpPr>
      <p:grpSpPr>
        <a:xfrm>
          <a:off x="0" y="0"/>
          <a:ext cx="0" cy="0"/>
          <a:chOff x="0" y="0"/>
          <a:chExt cx="0" cy="0"/>
        </a:xfrm>
      </p:grpSpPr>
      <p:grpSp>
        <p:nvGrpSpPr>
          <p:cNvPr id="6472" name="Google Shape;6472;p476"/>
          <p:cNvGrpSpPr/>
          <p:nvPr/>
        </p:nvGrpSpPr>
        <p:grpSpPr>
          <a:xfrm>
            <a:off x="5658294" y="868304"/>
            <a:ext cx="1828897" cy="3431110"/>
            <a:chOff x="202125" y="1325499"/>
            <a:chExt cx="2038450" cy="3663368"/>
          </a:xfrm>
        </p:grpSpPr>
        <p:cxnSp>
          <p:nvCxnSpPr>
            <p:cNvPr id="6473" name="Google Shape;6473;p476"/>
            <p:cNvCxnSpPr/>
            <p:nvPr/>
          </p:nvCxnSpPr>
          <p:spPr>
            <a:xfrm>
              <a:off x="205106" y="1470409"/>
              <a:ext cx="2033100" cy="0"/>
            </a:xfrm>
            <a:prstGeom prst="straightConnector1">
              <a:avLst/>
            </a:prstGeom>
            <a:noFill/>
            <a:ln cap="flat" cmpd="sng" w="9525">
              <a:solidFill>
                <a:srgbClr val="B3B3B3"/>
              </a:solidFill>
              <a:prstDash val="solid"/>
              <a:round/>
              <a:headEnd len="med" w="med" type="none"/>
              <a:tailEnd len="med" w="med" type="none"/>
            </a:ln>
          </p:spPr>
        </p:cxnSp>
        <p:cxnSp>
          <p:nvCxnSpPr>
            <p:cNvPr id="6474" name="Google Shape;6474;p476"/>
            <p:cNvCxnSpPr/>
            <p:nvPr/>
          </p:nvCxnSpPr>
          <p:spPr>
            <a:xfrm rot="10800000">
              <a:off x="224057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75" name="Google Shape;6475;p476"/>
            <p:cNvCxnSpPr/>
            <p:nvPr/>
          </p:nvCxnSpPr>
          <p:spPr>
            <a:xfrm rot="10800000">
              <a:off x="20212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76" name="Google Shape;6476;p476"/>
            <p:cNvCxnSpPr/>
            <p:nvPr/>
          </p:nvCxnSpPr>
          <p:spPr>
            <a:xfrm rot="10800000">
              <a:off x="1221351" y="1325499"/>
              <a:ext cx="0" cy="144900"/>
            </a:xfrm>
            <a:prstGeom prst="straightConnector1">
              <a:avLst/>
            </a:prstGeom>
            <a:noFill/>
            <a:ln cap="flat" cmpd="sng" w="9525">
              <a:solidFill>
                <a:srgbClr val="B3B3B3"/>
              </a:solidFill>
              <a:prstDash val="solid"/>
              <a:round/>
              <a:headEnd len="med" w="med" type="none"/>
              <a:tailEnd len="med" w="med" type="none"/>
            </a:ln>
          </p:spPr>
        </p:cxnSp>
      </p:grpSp>
      <p:cxnSp>
        <p:nvCxnSpPr>
          <p:cNvPr id="6477" name="Google Shape;6477;p476"/>
          <p:cNvCxnSpPr/>
          <p:nvPr/>
        </p:nvCxnSpPr>
        <p:spPr>
          <a:xfrm>
            <a:off x="1747250" y="1253250"/>
            <a:ext cx="1948500" cy="0"/>
          </a:xfrm>
          <a:prstGeom prst="straightConnector1">
            <a:avLst/>
          </a:prstGeom>
          <a:noFill/>
          <a:ln cap="flat" cmpd="sng" w="19050">
            <a:solidFill>
              <a:srgbClr val="F4B400"/>
            </a:solidFill>
            <a:prstDash val="solid"/>
            <a:round/>
            <a:headEnd len="sm" w="sm" type="none"/>
            <a:tailEnd len="sm" w="sm" type="triangle"/>
          </a:ln>
        </p:spPr>
      </p:cxnSp>
      <p:pic>
        <p:nvPicPr>
          <p:cNvPr id="6478" name="Google Shape;6478;p476"/>
          <p:cNvPicPr preferRelativeResize="0"/>
          <p:nvPr/>
        </p:nvPicPr>
        <p:blipFill>
          <a:blip r:embed="rId3">
            <a:alphaModFix/>
          </a:blip>
          <a:stretch>
            <a:fillRect/>
          </a:stretch>
        </p:blipFill>
        <p:spPr>
          <a:xfrm>
            <a:off x="5827543" y="2848139"/>
            <a:ext cx="1310324" cy="737866"/>
          </a:xfrm>
          <a:prstGeom prst="rect">
            <a:avLst/>
          </a:prstGeom>
          <a:noFill/>
          <a:ln>
            <a:noFill/>
          </a:ln>
        </p:spPr>
      </p:pic>
      <p:grpSp>
        <p:nvGrpSpPr>
          <p:cNvPr id="6479" name="Google Shape;6479;p476"/>
          <p:cNvGrpSpPr/>
          <p:nvPr/>
        </p:nvGrpSpPr>
        <p:grpSpPr>
          <a:xfrm>
            <a:off x="1858874" y="868304"/>
            <a:ext cx="1683148" cy="3431110"/>
            <a:chOff x="202125" y="1325499"/>
            <a:chExt cx="2038450" cy="3663368"/>
          </a:xfrm>
        </p:grpSpPr>
        <p:cxnSp>
          <p:nvCxnSpPr>
            <p:cNvPr id="6480" name="Google Shape;6480;p476"/>
            <p:cNvCxnSpPr/>
            <p:nvPr/>
          </p:nvCxnSpPr>
          <p:spPr>
            <a:xfrm>
              <a:off x="205106" y="1470409"/>
              <a:ext cx="2033100" cy="0"/>
            </a:xfrm>
            <a:prstGeom prst="straightConnector1">
              <a:avLst/>
            </a:prstGeom>
            <a:noFill/>
            <a:ln cap="flat" cmpd="sng" w="9525">
              <a:solidFill>
                <a:srgbClr val="B3B3B3"/>
              </a:solidFill>
              <a:prstDash val="solid"/>
              <a:round/>
              <a:headEnd len="med" w="med" type="none"/>
              <a:tailEnd len="med" w="med" type="none"/>
            </a:ln>
          </p:spPr>
        </p:cxnSp>
        <p:cxnSp>
          <p:nvCxnSpPr>
            <p:cNvPr id="6481" name="Google Shape;6481;p476"/>
            <p:cNvCxnSpPr/>
            <p:nvPr/>
          </p:nvCxnSpPr>
          <p:spPr>
            <a:xfrm rot="10800000">
              <a:off x="224057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82" name="Google Shape;6482;p476"/>
            <p:cNvCxnSpPr/>
            <p:nvPr/>
          </p:nvCxnSpPr>
          <p:spPr>
            <a:xfrm rot="10800000">
              <a:off x="20212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83" name="Google Shape;6483;p476"/>
            <p:cNvCxnSpPr/>
            <p:nvPr/>
          </p:nvCxnSpPr>
          <p:spPr>
            <a:xfrm rot="10800000">
              <a:off x="1221351" y="1325499"/>
              <a:ext cx="0" cy="144900"/>
            </a:xfrm>
            <a:prstGeom prst="straightConnector1">
              <a:avLst/>
            </a:prstGeom>
            <a:noFill/>
            <a:ln cap="flat" cmpd="sng" w="9525">
              <a:solidFill>
                <a:srgbClr val="B3B3B3"/>
              </a:solidFill>
              <a:prstDash val="solid"/>
              <a:round/>
              <a:headEnd len="med" w="med" type="none"/>
              <a:tailEnd len="med" w="med" type="none"/>
            </a:ln>
          </p:spPr>
        </p:cxnSp>
      </p:grpSp>
      <p:grpSp>
        <p:nvGrpSpPr>
          <p:cNvPr id="6484" name="Google Shape;6484;p476"/>
          <p:cNvGrpSpPr/>
          <p:nvPr/>
        </p:nvGrpSpPr>
        <p:grpSpPr>
          <a:xfrm>
            <a:off x="3692715" y="868304"/>
            <a:ext cx="1828897" cy="3431110"/>
            <a:chOff x="202125" y="1325499"/>
            <a:chExt cx="2038450" cy="3663368"/>
          </a:xfrm>
        </p:grpSpPr>
        <p:cxnSp>
          <p:nvCxnSpPr>
            <p:cNvPr id="6485" name="Google Shape;6485;p476"/>
            <p:cNvCxnSpPr/>
            <p:nvPr/>
          </p:nvCxnSpPr>
          <p:spPr>
            <a:xfrm>
              <a:off x="205106" y="1470409"/>
              <a:ext cx="2033100" cy="0"/>
            </a:xfrm>
            <a:prstGeom prst="straightConnector1">
              <a:avLst/>
            </a:prstGeom>
            <a:noFill/>
            <a:ln cap="flat" cmpd="sng" w="9525">
              <a:solidFill>
                <a:srgbClr val="B3B3B3"/>
              </a:solidFill>
              <a:prstDash val="solid"/>
              <a:round/>
              <a:headEnd len="med" w="med" type="none"/>
              <a:tailEnd len="med" w="med" type="none"/>
            </a:ln>
          </p:spPr>
        </p:cxnSp>
        <p:cxnSp>
          <p:nvCxnSpPr>
            <p:cNvPr id="6486" name="Google Shape;6486;p476"/>
            <p:cNvCxnSpPr/>
            <p:nvPr/>
          </p:nvCxnSpPr>
          <p:spPr>
            <a:xfrm rot="10800000">
              <a:off x="224057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87" name="Google Shape;6487;p476"/>
            <p:cNvCxnSpPr/>
            <p:nvPr/>
          </p:nvCxnSpPr>
          <p:spPr>
            <a:xfrm rot="10800000">
              <a:off x="20212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488" name="Google Shape;6488;p476"/>
            <p:cNvCxnSpPr/>
            <p:nvPr/>
          </p:nvCxnSpPr>
          <p:spPr>
            <a:xfrm rot="10800000">
              <a:off x="1221351" y="1325499"/>
              <a:ext cx="0" cy="144900"/>
            </a:xfrm>
            <a:prstGeom prst="straightConnector1">
              <a:avLst/>
            </a:prstGeom>
            <a:noFill/>
            <a:ln cap="flat" cmpd="sng" w="9525">
              <a:solidFill>
                <a:srgbClr val="B3B3B3"/>
              </a:solidFill>
              <a:prstDash val="solid"/>
              <a:round/>
              <a:headEnd len="med" w="med" type="none"/>
              <a:tailEnd len="med" w="med" type="none"/>
            </a:ln>
          </p:spPr>
        </p:cxnSp>
      </p:grpSp>
      <p:sp>
        <p:nvSpPr>
          <p:cNvPr id="6489" name="Google Shape;6489;p476"/>
          <p:cNvSpPr txBox="1"/>
          <p:nvPr>
            <p:ph type="ctrTitle"/>
          </p:nvPr>
        </p:nvSpPr>
        <p:spPr>
          <a:xfrm>
            <a:off x="86125" y="-900"/>
            <a:ext cx="8126100" cy="5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latin typeface="Google Sans"/>
                <a:ea typeface="Google Sans"/>
                <a:cs typeface="Google Sans"/>
                <a:sym typeface="Google Sans"/>
              </a:rPr>
              <a:t>Big Data Services</a:t>
            </a:r>
            <a:endParaRPr sz="2200">
              <a:solidFill>
                <a:srgbClr val="000000"/>
              </a:solidFill>
              <a:latin typeface="Google Sans"/>
              <a:ea typeface="Google Sans"/>
              <a:cs typeface="Google Sans"/>
              <a:sym typeface="Google Sans"/>
            </a:endParaRPr>
          </a:p>
        </p:txBody>
      </p:sp>
      <p:pic>
        <p:nvPicPr>
          <p:cNvPr id="6490" name="Google Shape;6490;p476"/>
          <p:cNvPicPr preferRelativeResize="0"/>
          <p:nvPr/>
        </p:nvPicPr>
        <p:blipFill>
          <a:blip r:embed="rId4">
            <a:alphaModFix/>
          </a:blip>
          <a:stretch>
            <a:fillRect/>
          </a:stretch>
        </p:blipFill>
        <p:spPr>
          <a:xfrm>
            <a:off x="5918743" y="1933969"/>
            <a:ext cx="1310346" cy="256050"/>
          </a:xfrm>
          <a:prstGeom prst="rect">
            <a:avLst/>
          </a:prstGeom>
          <a:noFill/>
          <a:ln>
            <a:noFill/>
          </a:ln>
        </p:spPr>
      </p:pic>
      <p:sp>
        <p:nvSpPr>
          <p:cNvPr id="6491" name="Google Shape;6491;p476"/>
          <p:cNvSpPr/>
          <p:nvPr/>
        </p:nvSpPr>
        <p:spPr>
          <a:xfrm>
            <a:off x="48750" y="593125"/>
            <a:ext cx="1691700" cy="339600"/>
          </a:xfrm>
          <a:prstGeom prst="rect">
            <a:avLst/>
          </a:prstGeom>
          <a:solidFill>
            <a:srgbClr val="D84437"/>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latin typeface="Open Sans"/>
                <a:ea typeface="Open Sans"/>
                <a:cs typeface="Open Sans"/>
                <a:sym typeface="Open Sans"/>
              </a:rPr>
              <a:t>Capture</a:t>
            </a:r>
            <a:endParaRPr sz="1600">
              <a:solidFill>
                <a:srgbClr val="FFFFFF"/>
              </a:solidFill>
              <a:latin typeface="Open Sans"/>
              <a:ea typeface="Open Sans"/>
              <a:cs typeface="Open Sans"/>
              <a:sym typeface="Open Sans"/>
            </a:endParaRPr>
          </a:p>
        </p:txBody>
      </p:sp>
      <p:sp>
        <p:nvSpPr>
          <p:cNvPr id="6492" name="Google Shape;6492;p476"/>
          <p:cNvSpPr/>
          <p:nvPr/>
        </p:nvSpPr>
        <p:spPr>
          <a:xfrm>
            <a:off x="3683292" y="593125"/>
            <a:ext cx="1828800" cy="339600"/>
          </a:xfrm>
          <a:prstGeom prst="rect">
            <a:avLst/>
          </a:prstGeom>
          <a:solidFill>
            <a:srgbClr val="009925"/>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latin typeface="Open Sans"/>
                <a:ea typeface="Open Sans"/>
                <a:cs typeface="Open Sans"/>
                <a:sym typeface="Open Sans"/>
              </a:rPr>
              <a:t>Store</a:t>
            </a:r>
            <a:endParaRPr sz="1600">
              <a:solidFill>
                <a:srgbClr val="FFFFFF"/>
              </a:solidFill>
              <a:latin typeface="Open Sans"/>
              <a:ea typeface="Open Sans"/>
              <a:cs typeface="Open Sans"/>
              <a:sym typeface="Open Sans"/>
            </a:endParaRPr>
          </a:p>
        </p:txBody>
      </p:sp>
      <p:sp>
        <p:nvSpPr>
          <p:cNvPr id="6493" name="Google Shape;6493;p476"/>
          <p:cNvSpPr/>
          <p:nvPr/>
        </p:nvSpPr>
        <p:spPr>
          <a:xfrm>
            <a:off x="5661598" y="593125"/>
            <a:ext cx="1828800" cy="3396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latin typeface="Open Sans"/>
                <a:ea typeface="Open Sans"/>
                <a:cs typeface="Open Sans"/>
                <a:sym typeface="Open Sans"/>
              </a:rPr>
              <a:t>Analyze</a:t>
            </a:r>
            <a:endParaRPr sz="1600">
              <a:solidFill>
                <a:srgbClr val="FFFFFF"/>
              </a:solidFill>
              <a:latin typeface="Open Sans"/>
              <a:ea typeface="Open Sans"/>
              <a:cs typeface="Open Sans"/>
              <a:sym typeface="Open Sans"/>
            </a:endParaRPr>
          </a:p>
        </p:txBody>
      </p:sp>
      <p:sp>
        <p:nvSpPr>
          <p:cNvPr id="6494" name="Google Shape;6494;p476"/>
          <p:cNvSpPr txBox="1"/>
          <p:nvPr/>
        </p:nvSpPr>
        <p:spPr>
          <a:xfrm>
            <a:off x="2956884" y="1131750"/>
            <a:ext cx="552000" cy="2304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51450" lIns="51450" spcFirstLastPara="1" rIns="51450" wrap="square" tIns="51450">
            <a:noAutofit/>
          </a:bodyPr>
          <a:lstStyle/>
          <a:p>
            <a:pPr indent="0" lvl="0" marL="0" rtl="0" algn="ctr">
              <a:spcBef>
                <a:spcPts val="0"/>
              </a:spcBef>
              <a:spcAft>
                <a:spcPts val="0"/>
              </a:spcAft>
              <a:buNone/>
            </a:pPr>
            <a:r>
              <a:rPr lang="en" sz="1000">
                <a:solidFill>
                  <a:srgbClr val="434343"/>
                </a:solidFill>
                <a:latin typeface="Open Sans"/>
                <a:ea typeface="Open Sans"/>
                <a:cs typeface="Open Sans"/>
                <a:sym typeface="Open Sans"/>
              </a:rPr>
              <a:t>Batch</a:t>
            </a:r>
            <a:endParaRPr sz="1000">
              <a:solidFill>
                <a:srgbClr val="434343"/>
              </a:solidFill>
              <a:latin typeface="Open Sans"/>
              <a:ea typeface="Open Sans"/>
              <a:cs typeface="Open Sans"/>
              <a:sym typeface="Open Sans"/>
            </a:endParaRPr>
          </a:p>
        </p:txBody>
      </p:sp>
      <p:sp>
        <p:nvSpPr>
          <p:cNvPr id="6495" name="Google Shape;6495;p476"/>
          <p:cNvSpPr/>
          <p:nvPr/>
        </p:nvSpPr>
        <p:spPr>
          <a:xfrm>
            <a:off x="1850417" y="593125"/>
            <a:ext cx="1691400" cy="339600"/>
          </a:xfrm>
          <a:prstGeom prst="rect">
            <a:avLst/>
          </a:prstGeom>
          <a:solidFill>
            <a:srgbClr val="F4B40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latin typeface="Open Sans"/>
                <a:ea typeface="Open Sans"/>
                <a:cs typeface="Open Sans"/>
                <a:sym typeface="Open Sans"/>
              </a:rPr>
              <a:t>Process</a:t>
            </a:r>
            <a:endParaRPr sz="1600">
              <a:solidFill>
                <a:srgbClr val="FFFFFF"/>
              </a:solidFill>
              <a:latin typeface="Open Sans"/>
              <a:ea typeface="Open Sans"/>
              <a:cs typeface="Open Sans"/>
              <a:sym typeface="Open Sans"/>
            </a:endParaRPr>
          </a:p>
        </p:txBody>
      </p:sp>
      <p:cxnSp>
        <p:nvCxnSpPr>
          <p:cNvPr id="6496" name="Google Shape;6496;p476"/>
          <p:cNvCxnSpPr/>
          <p:nvPr/>
        </p:nvCxnSpPr>
        <p:spPr>
          <a:xfrm>
            <a:off x="1747250" y="1597900"/>
            <a:ext cx="1948500" cy="0"/>
          </a:xfrm>
          <a:prstGeom prst="straightConnector1">
            <a:avLst/>
          </a:prstGeom>
          <a:noFill/>
          <a:ln cap="flat" cmpd="sng" w="19050">
            <a:solidFill>
              <a:srgbClr val="F4B400"/>
            </a:solidFill>
            <a:prstDash val="solid"/>
            <a:round/>
            <a:headEnd len="sm" w="sm" type="none"/>
            <a:tailEnd len="sm" w="sm" type="triangle"/>
          </a:ln>
        </p:spPr>
      </p:cxnSp>
      <p:pic>
        <p:nvPicPr>
          <p:cNvPr id="6497" name="Google Shape;6497;p476"/>
          <p:cNvPicPr preferRelativeResize="0"/>
          <p:nvPr/>
        </p:nvPicPr>
        <p:blipFill rotWithShape="1">
          <a:blip r:embed="rId5">
            <a:alphaModFix/>
          </a:blip>
          <a:srcRect b="6472" l="0" r="0" t="5938"/>
          <a:stretch/>
        </p:blipFill>
        <p:spPr>
          <a:xfrm>
            <a:off x="2421496" y="1179514"/>
            <a:ext cx="552000" cy="483500"/>
          </a:xfrm>
          <a:prstGeom prst="rect">
            <a:avLst/>
          </a:prstGeom>
          <a:noFill/>
          <a:ln>
            <a:noFill/>
          </a:ln>
        </p:spPr>
      </p:pic>
      <p:sp>
        <p:nvSpPr>
          <p:cNvPr id="6498" name="Google Shape;6498;p476"/>
          <p:cNvSpPr txBox="1"/>
          <p:nvPr/>
        </p:nvSpPr>
        <p:spPr>
          <a:xfrm>
            <a:off x="2956882" y="1482675"/>
            <a:ext cx="552000" cy="2304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51450" lIns="51450" spcFirstLastPara="1" rIns="51450" wrap="square" tIns="51450">
            <a:noAutofit/>
          </a:bodyPr>
          <a:lstStyle/>
          <a:p>
            <a:pPr indent="0" lvl="0" marL="0" rtl="0" algn="ctr">
              <a:spcBef>
                <a:spcPts val="0"/>
              </a:spcBef>
              <a:spcAft>
                <a:spcPts val="0"/>
              </a:spcAft>
              <a:buNone/>
            </a:pPr>
            <a:r>
              <a:rPr lang="en" sz="1000">
                <a:solidFill>
                  <a:srgbClr val="434343"/>
                </a:solidFill>
                <a:latin typeface="Open Sans"/>
                <a:ea typeface="Open Sans"/>
                <a:cs typeface="Open Sans"/>
                <a:sym typeface="Open Sans"/>
              </a:rPr>
              <a:t>Stream</a:t>
            </a:r>
            <a:endParaRPr sz="1000">
              <a:solidFill>
                <a:srgbClr val="434343"/>
              </a:solidFill>
              <a:latin typeface="Open Sans"/>
              <a:ea typeface="Open Sans"/>
              <a:cs typeface="Open Sans"/>
              <a:sym typeface="Open Sans"/>
            </a:endParaRPr>
          </a:p>
        </p:txBody>
      </p:sp>
      <p:grpSp>
        <p:nvGrpSpPr>
          <p:cNvPr id="6499" name="Google Shape;6499;p476"/>
          <p:cNvGrpSpPr/>
          <p:nvPr/>
        </p:nvGrpSpPr>
        <p:grpSpPr>
          <a:xfrm>
            <a:off x="49575" y="868304"/>
            <a:ext cx="1684167" cy="3431110"/>
            <a:chOff x="202125" y="1325499"/>
            <a:chExt cx="2038450" cy="3663368"/>
          </a:xfrm>
        </p:grpSpPr>
        <p:cxnSp>
          <p:nvCxnSpPr>
            <p:cNvPr id="6500" name="Google Shape;6500;p476"/>
            <p:cNvCxnSpPr/>
            <p:nvPr/>
          </p:nvCxnSpPr>
          <p:spPr>
            <a:xfrm>
              <a:off x="205106" y="1470409"/>
              <a:ext cx="2033100" cy="0"/>
            </a:xfrm>
            <a:prstGeom prst="straightConnector1">
              <a:avLst/>
            </a:prstGeom>
            <a:noFill/>
            <a:ln cap="flat" cmpd="sng" w="9525">
              <a:solidFill>
                <a:srgbClr val="B3B3B3"/>
              </a:solidFill>
              <a:prstDash val="solid"/>
              <a:round/>
              <a:headEnd len="med" w="med" type="none"/>
              <a:tailEnd len="med" w="med" type="none"/>
            </a:ln>
          </p:spPr>
        </p:cxnSp>
        <p:cxnSp>
          <p:nvCxnSpPr>
            <p:cNvPr id="6501" name="Google Shape;6501;p476"/>
            <p:cNvCxnSpPr/>
            <p:nvPr/>
          </p:nvCxnSpPr>
          <p:spPr>
            <a:xfrm rot="10800000">
              <a:off x="224057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502" name="Google Shape;6502;p476"/>
            <p:cNvCxnSpPr/>
            <p:nvPr/>
          </p:nvCxnSpPr>
          <p:spPr>
            <a:xfrm rot="10800000">
              <a:off x="20212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503" name="Google Shape;6503;p476"/>
            <p:cNvCxnSpPr/>
            <p:nvPr/>
          </p:nvCxnSpPr>
          <p:spPr>
            <a:xfrm rot="10800000">
              <a:off x="1221351" y="1325499"/>
              <a:ext cx="0" cy="144900"/>
            </a:xfrm>
            <a:prstGeom prst="straightConnector1">
              <a:avLst/>
            </a:prstGeom>
            <a:noFill/>
            <a:ln cap="flat" cmpd="sng" w="9525">
              <a:solidFill>
                <a:srgbClr val="B3B3B3"/>
              </a:solidFill>
              <a:prstDash val="solid"/>
              <a:round/>
              <a:headEnd len="med" w="med" type="none"/>
              <a:tailEnd len="med" w="med" type="none"/>
            </a:ln>
          </p:spPr>
        </p:cxnSp>
      </p:grpSp>
      <p:pic>
        <p:nvPicPr>
          <p:cNvPr id="6504" name="Google Shape;6504;p476"/>
          <p:cNvPicPr preferRelativeResize="0"/>
          <p:nvPr/>
        </p:nvPicPr>
        <p:blipFill>
          <a:blip r:embed="rId6">
            <a:alphaModFix/>
          </a:blip>
          <a:stretch>
            <a:fillRect/>
          </a:stretch>
        </p:blipFill>
        <p:spPr>
          <a:xfrm>
            <a:off x="6038206" y="1186192"/>
            <a:ext cx="1071411" cy="558025"/>
          </a:xfrm>
          <a:prstGeom prst="rect">
            <a:avLst/>
          </a:prstGeom>
          <a:noFill/>
          <a:ln>
            <a:noFill/>
          </a:ln>
        </p:spPr>
      </p:pic>
      <p:pic>
        <p:nvPicPr>
          <p:cNvPr id="6505" name="Google Shape;6505;p476"/>
          <p:cNvPicPr preferRelativeResize="0"/>
          <p:nvPr/>
        </p:nvPicPr>
        <p:blipFill>
          <a:blip r:embed="rId7">
            <a:alphaModFix/>
          </a:blip>
          <a:stretch>
            <a:fillRect/>
          </a:stretch>
        </p:blipFill>
        <p:spPr>
          <a:xfrm>
            <a:off x="3910512" y="1664598"/>
            <a:ext cx="1475786" cy="382275"/>
          </a:xfrm>
          <a:prstGeom prst="rect">
            <a:avLst/>
          </a:prstGeom>
          <a:noFill/>
          <a:ln>
            <a:noFill/>
          </a:ln>
        </p:spPr>
      </p:pic>
      <p:pic>
        <p:nvPicPr>
          <p:cNvPr id="6506" name="Google Shape;6506;p476"/>
          <p:cNvPicPr preferRelativeResize="0"/>
          <p:nvPr/>
        </p:nvPicPr>
        <p:blipFill>
          <a:blip r:embed="rId8">
            <a:alphaModFix/>
          </a:blip>
          <a:stretch>
            <a:fillRect/>
          </a:stretch>
        </p:blipFill>
        <p:spPr>
          <a:xfrm>
            <a:off x="4682103" y="2051814"/>
            <a:ext cx="655325" cy="589795"/>
          </a:xfrm>
          <a:prstGeom prst="rect">
            <a:avLst/>
          </a:prstGeom>
          <a:noFill/>
          <a:ln>
            <a:noFill/>
          </a:ln>
        </p:spPr>
      </p:pic>
      <p:pic>
        <p:nvPicPr>
          <p:cNvPr id="6507" name="Google Shape;6507;p476"/>
          <p:cNvPicPr preferRelativeResize="0"/>
          <p:nvPr/>
        </p:nvPicPr>
        <p:blipFill>
          <a:blip r:embed="rId9">
            <a:alphaModFix/>
          </a:blip>
          <a:stretch>
            <a:fillRect/>
          </a:stretch>
        </p:blipFill>
        <p:spPr>
          <a:xfrm>
            <a:off x="260833" y="1213067"/>
            <a:ext cx="1217030" cy="589774"/>
          </a:xfrm>
          <a:prstGeom prst="rect">
            <a:avLst/>
          </a:prstGeom>
          <a:noFill/>
          <a:ln>
            <a:noFill/>
          </a:ln>
        </p:spPr>
      </p:pic>
      <p:pic>
        <p:nvPicPr>
          <p:cNvPr id="6508" name="Google Shape;6508;p476"/>
          <p:cNvPicPr preferRelativeResize="0"/>
          <p:nvPr/>
        </p:nvPicPr>
        <p:blipFill>
          <a:blip r:embed="rId10">
            <a:alphaModFix/>
          </a:blip>
          <a:stretch>
            <a:fillRect/>
          </a:stretch>
        </p:blipFill>
        <p:spPr>
          <a:xfrm>
            <a:off x="5984606" y="3469131"/>
            <a:ext cx="1164841" cy="754500"/>
          </a:xfrm>
          <a:prstGeom prst="rect">
            <a:avLst/>
          </a:prstGeom>
          <a:noFill/>
          <a:ln>
            <a:noFill/>
          </a:ln>
        </p:spPr>
      </p:pic>
      <p:pic>
        <p:nvPicPr>
          <p:cNvPr id="6509" name="Google Shape;6509;p476"/>
          <p:cNvPicPr preferRelativeResize="0"/>
          <p:nvPr/>
        </p:nvPicPr>
        <p:blipFill>
          <a:blip r:embed="rId8">
            <a:alphaModFix/>
          </a:blip>
          <a:stretch>
            <a:fillRect/>
          </a:stretch>
        </p:blipFill>
        <p:spPr>
          <a:xfrm>
            <a:off x="6743456" y="2307824"/>
            <a:ext cx="655325" cy="589795"/>
          </a:xfrm>
          <a:prstGeom prst="rect">
            <a:avLst/>
          </a:prstGeom>
          <a:noFill/>
          <a:ln>
            <a:noFill/>
          </a:ln>
        </p:spPr>
      </p:pic>
      <p:pic>
        <p:nvPicPr>
          <p:cNvPr id="6510" name="Google Shape;6510;p476"/>
          <p:cNvPicPr preferRelativeResize="0"/>
          <p:nvPr/>
        </p:nvPicPr>
        <p:blipFill>
          <a:blip r:embed="rId11">
            <a:alphaModFix/>
          </a:blip>
          <a:stretch>
            <a:fillRect/>
          </a:stretch>
        </p:blipFill>
        <p:spPr>
          <a:xfrm>
            <a:off x="5736718" y="2432908"/>
            <a:ext cx="827454" cy="339601"/>
          </a:xfrm>
          <a:prstGeom prst="rect">
            <a:avLst/>
          </a:prstGeom>
          <a:noFill/>
          <a:ln>
            <a:noFill/>
          </a:ln>
        </p:spPr>
      </p:pic>
      <p:pic>
        <p:nvPicPr>
          <p:cNvPr id="6511" name="Google Shape;6511;p476"/>
          <p:cNvPicPr preferRelativeResize="0"/>
          <p:nvPr/>
        </p:nvPicPr>
        <p:blipFill>
          <a:blip r:embed="rId12">
            <a:alphaModFix/>
          </a:blip>
          <a:stretch>
            <a:fillRect/>
          </a:stretch>
        </p:blipFill>
        <p:spPr>
          <a:xfrm>
            <a:off x="1892571" y="1909806"/>
            <a:ext cx="1599750" cy="987570"/>
          </a:xfrm>
          <a:prstGeom prst="rect">
            <a:avLst/>
          </a:prstGeom>
          <a:noFill/>
          <a:ln>
            <a:noFill/>
          </a:ln>
        </p:spPr>
      </p:pic>
      <p:pic>
        <p:nvPicPr>
          <p:cNvPr id="6512" name="Google Shape;6512;p476"/>
          <p:cNvPicPr preferRelativeResize="0"/>
          <p:nvPr/>
        </p:nvPicPr>
        <p:blipFill rotWithShape="1">
          <a:blip r:embed="rId13">
            <a:alphaModFix/>
          </a:blip>
          <a:srcRect b="27488" l="0" r="0" t="28774"/>
          <a:stretch/>
        </p:blipFill>
        <p:spPr>
          <a:xfrm>
            <a:off x="2146687" y="2890548"/>
            <a:ext cx="1107500" cy="484382"/>
          </a:xfrm>
          <a:prstGeom prst="rect">
            <a:avLst/>
          </a:prstGeom>
          <a:noFill/>
          <a:ln>
            <a:noFill/>
          </a:ln>
        </p:spPr>
      </p:pic>
      <p:pic>
        <p:nvPicPr>
          <p:cNvPr id="6513" name="Google Shape;6513;p476"/>
          <p:cNvPicPr preferRelativeResize="0"/>
          <p:nvPr/>
        </p:nvPicPr>
        <p:blipFill>
          <a:blip r:embed="rId14">
            <a:alphaModFix/>
          </a:blip>
          <a:stretch>
            <a:fillRect/>
          </a:stretch>
        </p:blipFill>
        <p:spPr>
          <a:xfrm>
            <a:off x="4384687" y="1090904"/>
            <a:ext cx="419955" cy="560003"/>
          </a:xfrm>
          <a:prstGeom prst="rect">
            <a:avLst/>
          </a:prstGeom>
          <a:noFill/>
          <a:ln>
            <a:noFill/>
          </a:ln>
        </p:spPr>
      </p:pic>
      <p:grpSp>
        <p:nvGrpSpPr>
          <p:cNvPr id="6514" name="Google Shape;6514;p476"/>
          <p:cNvGrpSpPr/>
          <p:nvPr/>
        </p:nvGrpSpPr>
        <p:grpSpPr>
          <a:xfrm>
            <a:off x="3750059" y="2751022"/>
            <a:ext cx="789600" cy="382200"/>
            <a:chOff x="4904793" y="955949"/>
            <a:chExt cx="789600" cy="382200"/>
          </a:xfrm>
        </p:grpSpPr>
        <p:sp>
          <p:nvSpPr>
            <p:cNvPr id="6515" name="Google Shape;6515;p476"/>
            <p:cNvSpPr/>
            <p:nvPr/>
          </p:nvSpPr>
          <p:spPr>
            <a:xfrm>
              <a:off x="4904793" y="955949"/>
              <a:ext cx="7896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Storage</a:t>
              </a:r>
              <a:endParaRPr b="0" i="0" sz="700" u="none" cap="none" strike="noStrike">
                <a:solidFill>
                  <a:srgbClr val="757575"/>
                </a:solidFill>
                <a:latin typeface="Roboto"/>
                <a:ea typeface="Roboto"/>
                <a:cs typeface="Roboto"/>
                <a:sym typeface="Roboto"/>
              </a:endParaRPr>
            </a:p>
          </p:txBody>
        </p:sp>
        <p:pic>
          <p:nvPicPr>
            <p:cNvPr descr="Cloud-Storage.png" id="6516" name="Google Shape;6516;p476"/>
            <p:cNvPicPr preferRelativeResize="0"/>
            <p:nvPr/>
          </p:nvPicPr>
          <p:blipFill rotWithShape="1">
            <a:blip r:embed="rId15">
              <a:alphaModFix/>
            </a:blip>
            <a:srcRect b="5076" l="0" r="0" t="5076"/>
            <a:stretch/>
          </p:blipFill>
          <p:spPr>
            <a:xfrm>
              <a:off x="4949060" y="1026163"/>
              <a:ext cx="274200" cy="246600"/>
            </a:xfrm>
            <a:prstGeom prst="rect">
              <a:avLst/>
            </a:prstGeom>
            <a:noFill/>
            <a:ln>
              <a:noFill/>
            </a:ln>
          </p:spPr>
        </p:pic>
      </p:grpSp>
      <p:grpSp>
        <p:nvGrpSpPr>
          <p:cNvPr id="6517" name="Google Shape;6517;p476"/>
          <p:cNvGrpSpPr/>
          <p:nvPr/>
        </p:nvGrpSpPr>
        <p:grpSpPr>
          <a:xfrm>
            <a:off x="3749976" y="3268223"/>
            <a:ext cx="789593" cy="382200"/>
            <a:chOff x="4921021" y="2972894"/>
            <a:chExt cx="712500" cy="382200"/>
          </a:xfrm>
        </p:grpSpPr>
        <p:sp>
          <p:nvSpPr>
            <p:cNvPr id="6518" name="Google Shape;6518;p476"/>
            <p:cNvSpPr/>
            <p:nvPr/>
          </p:nvSpPr>
          <p:spPr>
            <a:xfrm>
              <a:off x="4921021" y="2972894"/>
              <a:ext cx="7125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SQL</a:t>
              </a:r>
              <a:endParaRPr b="0" i="0" sz="700" u="none" cap="none" strike="noStrike">
                <a:solidFill>
                  <a:srgbClr val="757575"/>
                </a:solidFill>
                <a:latin typeface="Roboto"/>
                <a:ea typeface="Roboto"/>
                <a:cs typeface="Roboto"/>
                <a:sym typeface="Roboto"/>
              </a:endParaRPr>
            </a:p>
          </p:txBody>
        </p:sp>
        <p:pic>
          <p:nvPicPr>
            <p:cNvPr descr="Cloud-SQL.png" id="6519" name="Google Shape;6519;p476"/>
            <p:cNvPicPr preferRelativeResize="0"/>
            <p:nvPr/>
          </p:nvPicPr>
          <p:blipFill rotWithShape="1">
            <a:blip r:embed="rId16">
              <a:alphaModFix/>
            </a:blip>
            <a:srcRect b="5076" l="0" r="0" t="5076"/>
            <a:stretch/>
          </p:blipFill>
          <p:spPr>
            <a:xfrm>
              <a:off x="4967832" y="3040194"/>
              <a:ext cx="247500" cy="246600"/>
            </a:xfrm>
            <a:prstGeom prst="rect">
              <a:avLst/>
            </a:prstGeom>
            <a:noFill/>
            <a:ln>
              <a:noFill/>
            </a:ln>
          </p:spPr>
        </p:pic>
      </p:grpSp>
      <p:grpSp>
        <p:nvGrpSpPr>
          <p:cNvPr id="6520" name="Google Shape;6520;p476"/>
          <p:cNvGrpSpPr/>
          <p:nvPr/>
        </p:nvGrpSpPr>
        <p:grpSpPr>
          <a:xfrm>
            <a:off x="4578994" y="3268398"/>
            <a:ext cx="885567" cy="382200"/>
            <a:chOff x="6249496" y="3440943"/>
            <a:chExt cx="805500" cy="382200"/>
          </a:xfrm>
        </p:grpSpPr>
        <p:sp>
          <p:nvSpPr>
            <p:cNvPr id="6521" name="Google Shape;6521;p476"/>
            <p:cNvSpPr/>
            <p:nvPr/>
          </p:nvSpPr>
          <p:spPr>
            <a:xfrm>
              <a:off x="6249496" y="3440943"/>
              <a:ext cx="8055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Bigtable</a:t>
              </a:r>
              <a:endParaRPr b="0" i="0" sz="700" u="none" cap="none" strike="noStrike">
                <a:solidFill>
                  <a:srgbClr val="757575"/>
                </a:solidFill>
                <a:latin typeface="Roboto"/>
                <a:ea typeface="Roboto"/>
                <a:cs typeface="Roboto"/>
                <a:sym typeface="Roboto"/>
              </a:endParaRPr>
            </a:p>
          </p:txBody>
        </p:sp>
        <p:pic>
          <p:nvPicPr>
            <p:cNvPr descr="Cloud-Bigtable.png" id="6522" name="Google Shape;6522;p476"/>
            <p:cNvPicPr preferRelativeResize="0"/>
            <p:nvPr/>
          </p:nvPicPr>
          <p:blipFill rotWithShape="1">
            <a:blip r:embed="rId17">
              <a:alphaModFix/>
            </a:blip>
            <a:srcRect b="5076" l="0" r="0" t="5076"/>
            <a:stretch/>
          </p:blipFill>
          <p:spPr>
            <a:xfrm>
              <a:off x="6327729" y="3512693"/>
              <a:ext cx="249300" cy="246600"/>
            </a:xfrm>
            <a:prstGeom prst="rect">
              <a:avLst/>
            </a:prstGeom>
            <a:noFill/>
            <a:ln>
              <a:noFill/>
            </a:ln>
          </p:spPr>
        </p:pic>
      </p:grpSp>
      <p:sp>
        <p:nvSpPr>
          <p:cNvPr id="6523" name="Google Shape;6523;p476"/>
          <p:cNvSpPr/>
          <p:nvPr/>
        </p:nvSpPr>
        <p:spPr>
          <a:xfrm>
            <a:off x="4579249" y="2751026"/>
            <a:ext cx="8856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700">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lang="en" sz="700">
                <a:solidFill>
                  <a:srgbClr val="757575"/>
                </a:solidFill>
                <a:latin typeface="Roboto"/>
                <a:ea typeface="Roboto"/>
                <a:cs typeface="Roboto"/>
                <a:sym typeface="Roboto"/>
              </a:rPr>
              <a:t>Firestore</a:t>
            </a:r>
            <a:endParaRPr b="0" i="0" sz="700" u="none" cap="none" strike="noStrike">
              <a:solidFill>
                <a:srgbClr val="757575"/>
              </a:solidFill>
              <a:latin typeface="Roboto"/>
              <a:ea typeface="Roboto"/>
              <a:cs typeface="Roboto"/>
              <a:sym typeface="Roboto"/>
            </a:endParaRPr>
          </a:p>
        </p:txBody>
      </p:sp>
      <p:pic>
        <p:nvPicPr>
          <p:cNvPr id="6524" name="Google Shape;6524;p476"/>
          <p:cNvPicPr preferRelativeResize="0"/>
          <p:nvPr/>
        </p:nvPicPr>
        <p:blipFill rotWithShape="1">
          <a:blip r:embed="rId18">
            <a:alphaModFix/>
          </a:blip>
          <a:srcRect b="0" l="-260" r="33544" t="14288"/>
          <a:stretch/>
        </p:blipFill>
        <p:spPr>
          <a:xfrm>
            <a:off x="4710679" y="2864839"/>
            <a:ext cx="254700" cy="228900"/>
          </a:xfrm>
          <a:prstGeom prst="rect">
            <a:avLst/>
          </a:prstGeom>
          <a:noFill/>
          <a:ln>
            <a:noFill/>
          </a:ln>
        </p:spPr>
      </p:pic>
      <p:grpSp>
        <p:nvGrpSpPr>
          <p:cNvPr id="6525" name="Google Shape;6525;p476"/>
          <p:cNvGrpSpPr/>
          <p:nvPr/>
        </p:nvGrpSpPr>
        <p:grpSpPr>
          <a:xfrm>
            <a:off x="7859258" y="1362150"/>
            <a:ext cx="929700" cy="382200"/>
            <a:chOff x="4385249" y="1368025"/>
            <a:chExt cx="929700" cy="382200"/>
          </a:xfrm>
        </p:grpSpPr>
        <p:sp>
          <p:nvSpPr>
            <p:cNvPr id="6526" name="Google Shape;6526;p476"/>
            <p:cNvSpPr/>
            <p:nvPr/>
          </p:nvSpPr>
          <p:spPr>
            <a:xfrm>
              <a:off x="4385249" y="1368025"/>
              <a:ext cx="9297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700">
                  <a:solidFill>
                    <a:srgbClr val="757575"/>
                  </a:solidFill>
                  <a:latin typeface="Roboto"/>
                  <a:ea typeface="Roboto"/>
                  <a:cs typeface="Roboto"/>
                  <a:sym typeface="Roboto"/>
                </a:rPr>
                <a:t>Kubernetes</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Engine</a:t>
              </a:r>
              <a:endParaRPr b="0" i="0" sz="700" u="none" cap="none" strike="noStrike">
                <a:solidFill>
                  <a:srgbClr val="757575"/>
                </a:solidFill>
                <a:latin typeface="Roboto"/>
                <a:ea typeface="Roboto"/>
                <a:cs typeface="Roboto"/>
                <a:sym typeface="Roboto"/>
              </a:endParaRPr>
            </a:p>
          </p:txBody>
        </p:sp>
        <p:pic>
          <p:nvPicPr>
            <p:cNvPr descr="Container-Engine.png" id="6527" name="Google Shape;6527;p476"/>
            <p:cNvPicPr preferRelativeResize="0"/>
            <p:nvPr/>
          </p:nvPicPr>
          <p:blipFill rotWithShape="1">
            <a:blip r:embed="rId19">
              <a:alphaModFix/>
            </a:blip>
            <a:srcRect b="5027" l="0" r="0" t="5036"/>
            <a:stretch/>
          </p:blipFill>
          <p:spPr>
            <a:xfrm>
              <a:off x="4429967" y="1435306"/>
              <a:ext cx="274200" cy="246600"/>
            </a:xfrm>
            <a:prstGeom prst="rect">
              <a:avLst/>
            </a:prstGeom>
            <a:noFill/>
            <a:ln>
              <a:noFill/>
            </a:ln>
          </p:spPr>
        </p:pic>
      </p:grpSp>
      <p:sp>
        <p:nvSpPr>
          <p:cNvPr id="6528" name="Google Shape;6528;p476"/>
          <p:cNvSpPr/>
          <p:nvPr/>
        </p:nvSpPr>
        <p:spPr>
          <a:xfrm>
            <a:off x="3754383" y="2167350"/>
            <a:ext cx="789600" cy="3870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146300" lIns="338325" spcFirstLastPara="1" rIns="45700" wrap="square" tIns="118850">
            <a:noAutofit/>
          </a:bodyPr>
          <a:lstStyle/>
          <a:p>
            <a:pPr indent="0" lvl="0" marL="0" marR="0" rtl="0" algn="l">
              <a:lnSpc>
                <a:spcPct val="100000"/>
              </a:lnSpc>
              <a:spcBef>
                <a:spcPts val="0"/>
              </a:spcBef>
              <a:spcAft>
                <a:spcPts val="0"/>
              </a:spcAft>
              <a:buClr>
                <a:srgbClr val="757575"/>
              </a:buClr>
              <a:buFont typeface="Roboto"/>
              <a:buNone/>
            </a:pPr>
            <a:r>
              <a:rPr b="0" i="0" lang="en" sz="700" u="none" cap="none" strike="noStrike">
                <a:solidFill>
                  <a:srgbClr val="757575"/>
                </a:solidFill>
                <a:latin typeface="Roboto"/>
                <a:ea typeface="Roboto"/>
                <a:cs typeface="Roboto"/>
                <a:sym typeface="Roboto"/>
              </a:rPr>
              <a:t>BigQuery</a:t>
            </a:r>
            <a:endParaRPr b="0" i="0" sz="700" u="none" cap="none" strike="noStrike">
              <a:solidFill>
                <a:srgbClr val="757575"/>
              </a:solidFill>
              <a:latin typeface="Roboto"/>
              <a:ea typeface="Roboto"/>
              <a:cs typeface="Roboto"/>
              <a:sym typeface="Roboto"/>
            </a:endParaRPr>
          </a:p>
        </p:txBody>
      </p:sp>
      <p:pic>
        <p:nvPicPr>
          <p:cNvPr descr="BigQuery.png" id="6529" name="Google Shape;6529;p476"/>
          <p:cNvPicPr preferRelativeResize="0"/>
          <p:nvPr/>
        </p:nvPicPr>
        <p:blipFill rotWithShape="1">
          <a:blip r:embed="rId20">
            <a:alphaModFix/>
          </a:blip>
          <a:srcRect b="5027" l="0" r="0" t="5036"/>
          <a:stretch/>
        </p:blipFill>
        <p:spPr>
          <a:xfrm>
            <a:off x="3777366" y="2273913"/>
            <a:ext cx="274200" cy="246600"/>
          </a:xfrm>
          <a:prstGeom prst="rect">
            <a:avLst/>
          </a:prstGeom>
          <a:noFill/>
          <a:ln>
            <a:noFill/>
          </a:ln>
        </p:spPr>
      </p:pic>
      <p:grpSp>
        <p:nvGrpSpPr>
          <p:cNvPr id="6530" name="Google Shape;6530;p476"/>
          <p:cNvGrpSpPr/>
          <p:nvPr/>
        </p:nvGrpSpPr>
        <p:grpSpPr>
          <a:xfrm>
            <a:off x="456987" y="1903748"/>
            <a:ext cx="824700" cy="382200"/>
            <a:chOff x="4738571" y="1551133"/>
            <a:chExt cx="824700" cy="382200"/>
          </a:xfrm>
        </p:grpSpPr>
        <p:sp>
          <p:nvSpPr>
            <p:cNvPr id="6531" name="Google Shape;6531;p476"/>
            <p:cNvSpPr/>
            <p:nvPr/>
          </p:nvSpPr>
          <p:spPr>
            <a:xfrm>
              <a:off x="4738571" y="1551133"/>
              <a:ext cx="8247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b="0" i="0" lang="en" sz="700" u="none" cap="none" strike="noStrike">
                  <a:solidFill>
                    <a:srgbClr val="757575"/>
                  </a:solidFill>
                  <a:latin typeface="Roboto"/>
                  <a:ea typeface="Roboto"/>
                  <a:cs typeface="Roboto"/>
                  <a:sym typeface="Roboto"/>
                </a:rPr>
                <a:t>Cloud</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Pub/Sub</a:t>
              </a:r>
              <a:endParaRPr b="0" i="0" sz="700" u="none" cap="none" strike="noStrike">
                <a:solidFill>
                  <a:srgbClr val="757575"/>
                </a:solidFill>
                <a:latin typeface="Roboto"/>
                <a:ea typeface="Roboto"/>
                <a:cs typeface="Roboto"/>
                <a:sym typeface="Roboto"/>
              </a:endParaRPr>
            </a:p>
          </p:txBody>
        </p:sp>
        <p:pic>
          <p:nvPicPr>
            <p:cNvPr descr="Cloud-PubSub.png" id="6532" name="Google Shape;6532;p476"/>
            <p:cNvPicPr preferRelativeResize="0"/>
            <p:nvPr/>
          </p:nvPicPr>
          <p:blipFill rotWithShape="1">
            <a:blip r:embed="rId21">
              <a:alphaModFix/>
            </a:blip>
            <a:srcRect b="5027" l="0" r="0" t="5036"/>
            <a:stretch/>
          </p:blipFill>
          <p:spPr>
            <a:xfrm>
              <a:off x="4782838" y="1617489"/>
              <a:ext cx="274200" cy="246600"/>
            </a:xfrm>
            <a:prstGeom prst="rect">
              <a:avLst/>
            </a:prstGeom>
            <a:noFill/>
            <a:ln>
              <a:noFill/>
            </a:ln>
          </p:spPr>
        </p:pic>
      </p:grpSp>
      <p:pic>
        <p:nvPicPr>
          <p:cNvPr id="6533" name="Google Shape;6533;p476"/>
          <p:cNvPicPr preferRelativeResize="0"/>
          <p:nvPr/>
        </p:nvPicPr>
        <p:blipFill>
          <a:blip r:embed="rId22">
            <a:alphaModFix/>
          </a:blip>
          <a:stretch>
            <a:fillRect/>
          </a:stretch>
        </p:blipFill>
        <p:spPr>
          <a:xfrm>
            <a:off x="336194" y="2567129"/>
            <a:ext cx="1066288" cy="272975"/>
          </a:xfrm>
          <a:prstGeom prst="rect">
            <a:avLst/>
          </a:prstGeom>
          <a:noFill/>
          <a:ln>
            <a:noFill/>
          </a:ln>
        </p:spPr>
      </p:pic>
      <p:pic>
        <p:nvPicPr>
          <p:cNvPr id="6534" name="Google Shape;6534;p476"/>
          <p:cNvPicPr preferRelativeResize="0"/>
          <p:nvPr/>
        </p:nvPicPr>
        <p:blipFill>
          <a:blip r:embed="rId23">
            <a:alphaModFix/>
          </a:blip>
          <a:stretch>
            <a:fillRect/>
          </a:stretch>
        </p:blipFill>
        <p:spPr>
          <a:xfrm>
            <a:off x="4783128" y="3709223"/>
            <a:ext cx="524675" cy="524675"/>
          </a:xfrm>
          <a:prstGeom prst="rect">
            <a:avLst/>
          </a:prstGeom>
          <a:noFill/>
          <a:ln>
            <a:noFill/>
          </a:ln>
        </p:spPr>
      </p:pic>
      <p:pic>
        <p:nvPicPr>
          <p:cNvPr id="6535" name="Google Shape;6535;p476"/>
          <p:cNvPicPr preferRelativeResize="0"/>
          <p:nvPr/>
        </p:nvPicPr>
        <p:blipFill rotWithShape="1">
          <a:blip r:embed="rId24">
            <a:alphaModFix/>
          </a:blip>
          <a:srcRect b="0" l="28703" r="27944" t="0"/>
          <a:stretch/>
        </p:blipFill>
        <p:spPr>
          <a:xfrm>
            <a:off x="3789653" y="3709223"/>
            <a:ext cx="789601" cy="560012"/>
          </a:xfrm>
          <a:prstGeom prst="rect">
            <a:avLst/>
          </a:prstGeom>
          <a:noFill/>
          <a:ln>
            <a:noFill/>
          </a:ln>
        </p:spPr>
      </p:pic>
      <p:pic>
        <p:nvPicPr>
          <p:cNvPr id="6536" name="Google Shape;6536;p476"/>
          <p:cNvPicPr preferRelativeResize="0"/>
          <p:nvPr/>
        </p:nvPicPr>
        <p:blipFill>
          <a:blip r:embed="rId25">
            <a:alphaModFix/>
          </a:blip>
          <a:stretch>
            <a:fillRect/>
          </a:stretch>
        </p:blipFill>
        <p:spPr>
          <a:xfrm>
            <a:off x="419637" y="3083628"/>
            <a:ext cx="808521" cy="339600"/>
          </a:xfrm>
          <a:prstGeom prst="rect">
            <a:avLst/>
          </a:prstGeom>
          <a:noFill/>
          <a:ln>
            <a:noFill/>
          </a:ln>
        </p:spPr>
      </p:pic>
      <p:grpSp>
        <p:nvGrpSpPr>
          <p:cNvPr id="6537" name="Google Shape;6537;p476"/>
          <p:cNvGrpSpPr/>
          <p:nvPr/>
        </p:nvGrpSpPr>
        <p:grpSpPr>
          <a:xfrm>
            <a:off x="7639502" y="868304"/>
            <a:ext cx="1369227" cy="3431110"/>
            <a:chOff x="202125" y="1325499"/>
            <a:chExt cx="2038450" cy="3663368"/>
          </a:xfrm>
        </p:grpSpPr>
        <p:cxnSp>
          <p:nvCxnSpPr>
            <p:cNvPr id="6538" name="Google Shape;6538;p476"/>
            <p:cNvCxnSpPr/>
            <p:nvPr/>
          </p:nvCxnSpPr>
          <p:spPr>
            <a:xfrm>
              <a:off x="205106" y="1470409"/>
              <a:ext cx="2033100" cy="0"/>
            </a:xfrm>
            <a:prstGeom prst="straightConnector1">
              <a:avLst/>
            </a:prstGeom>
            <a:noFill/>
            <a:ln cap="flat" cmpd="sng" w="9525">
              <a:solidFill>
                <a:srgbClr val="B3B3B3"/>
              </a:solidFill>
              <a:prstDash val="solid"/>
              <a:round/>
              <a:headEnd len="med" w="med" type="none"/>
              <a:tailEnd len="med" w="med" type="none"/>
            </a:ln>
          </p:spPr>
        </p:cxnSp>
        <p:cxnSp>
          <p:nvCxnSpPr>
            <p:cNvPr id="6539" name="Google Shape;6539;p476"/>
            <p:cNvCxnSpPr/>
            <p:nvPr/>
          </p:nvCxnSpPr>
          <p:spPr>
            <a:xfrm rot="10800000">
              <a:off x="224057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540" name="Google Shape;6540;p476"/>
            <p:cNvCxnSpPr/>
            <p:nvPr/>
          </p:nvCxnSpPr>
          <p:spPr>
            <a:xfrm rot="10800000">
              <a:off x="202125" y="1465966"/>
              <a:ext cx="0" cy="3522900"/>
            </a:xfrm>
            <a:prstGeom prst="straightConnector1">
              <a:avLst/>
            </a:prstGeom>
            <a:noFill/>
            <a:ln cap="flat" cmpd="sng" w="9525">
              <a:solidFill>
                <a:srgbClr val="B3B3B3"/>
              </a:solidFill>
              <a:prstDash val="solid"/>
              <a:round/>
              <a:headEnd len="med" w="med" type="oval"/>
              <a:tailEnd len="med" w="med" type="none"/>
            </a:ln>
          </p:spPr>
        </p:cxnSp>
        <p:cxnSp>
          <p:nvCxnSpPr>
            <p:cNvPr id="6541" name="Google Shape;6541;p476"/>
            <p:cNvCxnSpPr/>
            <p:nvPr/>
          </p:nvCxnSpPr>
          <p:spPr>
            <a:xfrm rot="10800000">
              <a:off x="1221351" y="1325499"/>
              <a:ext cx="0" cy="144900"/>
            </a:xfrm>
            <a:prstGeom prst="straightConnector1">
              <a:avLst/>
            </a:prstGeom>
            <a:noFill/>
            <a:ln cap="flat" cmpd="sng" w="9525">
              <a:solidFill>
                <a:srgbClr val="B3B3B3"/>
              </a:solidFill>
              <a:prstDash val="solid"/>
              <a:round/>
              <a:headEnd len="med" w="med" type="none"/>
              <a:tailEnd len="med" w="med" type="none"/>
            </a:ln>
          </p:spPr>
        </p:cxnSp>
      </p:grpSp>
      <p:sp>
        <p:nvSpPr>
          <p:cNvPr id="6542" name="Google Shape;6542;p476"/>
          <p:cNvSpPr/>
          <p:nvPr/>
        </p:nvSpPr>
        <p:spPr>
          <a:xfrm>
            <a:off x="7641970" y="593125"/>
            <a:ext cx="1369200" cy="339600"/>
          </a:xfrm>
          <a:prstGeom prst="rect">
            <a:avLst/>
          </a:prstGeom>
          <a:solidFill>
            <a:srgbClr val="8E7CC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600">
                <a:solidFill>
                  <a:srgbClr val="FFFFFF"/>
                </a:solidFill>
                <a:latin typeface="Open Sans"/>
                <a:ea typeface="Open Sans"/>
                <a:cs typeface="Open Sans"/>
                <a:sym typeface="Open Sans"/>
              </a:rPr>
              <a:t>Deploy</a:t>
            </a:r>
            <a:endParaRPr sz="1600">
              <a:solidFill>
                <a:srgbClr val="FFFFFF"/>
              </a:solidFill>
              <a:latin typeface="Open Sans"/>
              <a:ea typeface="Open Sans"/>
              <a:cs typeface="Open Sans"/>
              <a:sym typeface="Open Sans"/>
            </a:endParaRPr>
          </a:p>
        </p:txBody>
      </p:sp>
      <p:grpSp>
        <p:nvGrpSpPr>
          <p:cNvPr id="6543" name="Google Shape;6543;p476"/>
          <p:cNvGrpSpPr/>
          <p:nvPr/>
        </p:nvGrpSpPr>
        <p:grpSpPr>
          <a:xfrm>
            <a:off x="7859258" y="1895550"/>
            <a:ext cx="929700" cy="382200"/>
            <a:chOff x="4385249" y="1368025"/>
            <a:chExt cx="929700" cy="382200"/>
          </a:xfrm>
        </p:grpSpPr>
        <p:sp>
          <p:nvSpPr>
            <p:cNvPr id="6544" name="Google Shape;6544;p476"/>
            <p:cNvSpPr/>
            <p:nvPr/>
          </p:nvSpPr>
          <p:spPr>
            <a:xfrm>
              <a:off x="4385249" y="1368025"/>
              <a:ext cx="9297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700">
                  <a:solidFill>
                    <a:srgbClr val="757575"/>
                  </a:solidFill>
                  <a:latin typeface="Roboto"/>
                  <a:ea typeface="Roboto"/>
                  <a:cs typeface="Roboto"/>
                  <a:sym typeface="Roboto"/>
                </a:rPr>
                <a:t>App</a:t>
              </a:r>
              <a:br>
                <a:rPr b="0" i="0" lang="en" sz="700" u="none" cap="none" strike="noStrike">
                  <a:solidFill>
                    <a:srgbClr val="757575"/>
                  </a:solidFill>
                  <a:latin typeface="Roboto"/>
                  <a:ea typeface="Roboto"/>
                  <a:cs typeface="Roboto"/>
                  <a:sym typeface="Roboto"/>
                </a:rPr>
              </a:br>
              <a:r>
                <a:rPr b="0" i="0" lang="en" sz="700" u="none" cap="none" strike="noStrike">
                  <a:solidFill>
                    <a:srgbClr val="757575"/>
                  </a:solidFill>
                  <a:latin typeface="Roboto"/>
                  <a:ea typeface="Roboto"/>
                  <a:cs typeface="Roboto"/>
                  <a:sym typeface="Roboto"/>
                </a:rPr>
                <a:t>Engine</a:t>
              </a:r>
              <a:endParaRPr b="0" i="0" sz="700" u="none" cap="none" strike="noStrike">
                <a:solidFill>
                  <a:srgbClr val="757575"/>
                </a:solidFill>
                <a:latin typeface="Roboto"/>
                <a:ea typeface="Roboto"/>
                <a:cs typeface="Roboto"/>
                <a:sym typeface="Roboto"/>
              </a:endParaRPr>
            </a:p>
          </p:txBody>
        </p:sp>
        <p:pic>
          <p:nvPicPr>
            <p:cNvPr descr="Container-Engine.png" id="6545" name="Google Shape;6545;p476"/>
            <p:cNvPicPr preferRelativeResize="0"/>
            <p:nvPr/>
          </p:nvPicPr>
          <p:blipFill rotWithShape="1">
            <a:blip r:embed="rId19">
              <a:alphaModFix/>
            </a:blip>
            <a:srcRect b="5027" l="0" r="0" t="5036"/>
            <a:stretch/>
          </p:blipFill>
          <p:spPr>
            <a:xfrm>
              <a:off x="4429967" y="1435306"/>
              <a:ext cx="274200" cy="246600"/>
            </a:xfrm>
            <a:prstGeom prst="rect">
              <a:avLst/>
            </a:prstGeom>
            <a:noFill/>
            <a:ln>
              <a:noFill/>
            </a:ln>
          </p:spPr>
        </p:pic>
      </p:grpSp>
      <p:sp>
        <p:nvSpPr>
          <p:cNvPr id="6546" name="Google Shape;6546;p476"/>
          <p:cNvSpPr/>
          <p:nvPr/>
        </p:nvSpPr>
        <p:spPr>
          <a:xfrm>
            <a:off x="7859258" y="2428950"/>
            <a:ext cx="929700" cy="3822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73150" lIns="429750" spcFirstLastPara="1" rIns="45700" wrap="square" tIns="73150">
            <a:noAutofit/>
          </a:bodyPr>
          <a:lstStyle/>
          <a:p>
            <a:pPr indent="0" lvl="0" marL="0" marR="0" rtl="0" algn="l">
              <a:lnSpc>
                <a:spcPct val="121428"/>
              </a:lnSpc>
              <a:spcBef>
                <a:spcPts val="200"/>
              </a:spcBef>
              <a:spcAft>
                <a:spcPts val="0"/>
              </a:spcAft>
              <a:buClr>
                <a:srgbClr val="757575"/>
              </a:buClr>
              <a:buFont typeface="Roboto"/>
              <a:buNone/>
            </a:pPr>
            <a:r>
              <a:rPr lang="en" sz="700">
                <a:solidFill>
                  <a:srgbClr val="757575"/>
                </a:solidFill>
                <a:latin typeface="Roboto"/>
                <a:ea typeface="Roboto"/>
                <a:cs typeface="Roboto"/>
                <a:sym typeface="Roboto"/>
              </a:rPr>
              <a:t>API (AI Platform)</a:t>
            </a:r>
            <a:endParaRPr b="0" i="0" sz="700" u="none" cap="none" strike="noStrike">
              <a:solidFill>
                <a:srgbClr val="757575"/>
              </a:solidFill>
              <a:latin typeface="Roboto"/>
              <a:ea typeface="Roboto"/>
              <a:cs typeface="Roboto"/>
              <a:sym typeface="Roboto"/>
            </a:endParaRPr>
          </a:p>
        </p:txBody>
      </p:sp>
      <p:pic>
        <p:nvPicPr>
          <p:cNvPr descr="Cloud-Machine-Learning_256px.png" id="6547" name="Google Shape;6547;p476"/>
          <p:cNvPicPr preferRelativeResize="0"/>
          <p:nvPr/>
        </p:nvPicPr>
        <p:blipFill rotWithShape="1">
          <a:blip r:embed="rId26">
            <a:alphaModFix/>
          </a:blip>
          <a:srcRect b="5092" l="0" r="0" t="5092"/>
          <a:stretch/>
        </p:blipFill>
        <p:spPr>
          <a:xfrm>
            <a:off x="7936142" y="2507425"/>
            <a:ext cx="254700" cy="237000"/>
          </a:xfrm>
          <a:prstGeom prst="rect">
            <a:avLst/>
          </a:prstGeom>
          <a:noFill/>
          <a:ln>
            <a:noFill/>
          </a:ln>
        </p:spPr>
      </p:pic>
      <p:sp>
        <p:nvSpPr>
          <p:cNvPr id="6548" name="Google Shape;6548;p476"/>
          <p:cNvSpPr/>
          <p:nvPr/>
        </p:nvSpPr>
        <p:spPr>
          <a:xfrm>
            <a:off x="23500" y="4466137"/>
            <a:ext cx="9095700" cy="190800"/>
          </a:xfrm>
          <a:prstGeom prst="rect">
            <a:avLst/>
          </a:prstGeom>
          <a:solidFill>
            <a:srgbClr val="666666"/>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200">
                <a:solidFill>
                  <a:srgbClr val="FFFFFF"/>
                </a:solidFill>
                <a:latin typeface="Open Sans"/>
                <a:ea typeface="Open Sans"/>
                <a:cs typeface="Open Sans"/>
                <a:sym typeface="Open Sans"/>
              </a:rPr>
              <a:t>Security</a:t>
            </a:r>
            <a:endParaRPr b="1" sz="1200">
              <a:solidFill>
                <a:srgbClr val="FFFFFF"/>
              </a:solidFill>
              <a:latin typeface="Open Sans"/>
              <a:ea typeface="Open Sans"/>
              <a:cs typeface="Open Sans"/>
              <a:sym typeface="Open Sans"/>
            </a:endParaRPr>
          </a:p>
        </p:txBody>
      </p:sp>
      <p:sp>
        <p:nvSpPr>
          <p:cNvPr id="6549" name="Google Shape;6549;p476"/>
          <p:cNvSpPr/>
          <p:nvPr/>
        </p:nvSpPr>
        <p:spPr>
          <a:xfrm>
            <a:off x="23500" y="4716400"/>
            <a:ext cx="9095700" cy="190800"/>
          </a:xfrm>
          <a:prstGeom prst="rect">
            <a:avLst/>
          </a:prstGeom>
          <a:solidFill>
            <a:srgbClr val="999999"/>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200">
                <a:solidFill>
                  <a:srgbClr val="FFFFFF"/>
                </a:solidFill>
                <a:latin typeface="Open Sans"/>
                <a:ea typeface="Open Sans"/>
                <a:cs typeface="Open Sans"/>
                <a:sym typeface="Open Sans"/>
              </a:rPr>
              <a:t>Orchestration &amp; Automation</a:t>
            </a:r>
            <a:endParaRPr b="1" sz="1200">
              <a:solidFill>
                <a:srgbClr val="FFFFFF"/>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3" name="Shape 6553"/>
        <p:cNvGrpSpPr/>
        <p:nvPr/>
      </p:nvGrpSpPr>
      <p:grpSpPr>
        <a:xfrm>
          <a:off x="0" y="0"/>
          <a:ext cx="0" cy="0"/>
          <a:chOff x="0" y="0"/>
          <a:chExt cx="0" cy="0"/>
        </a:xfrm>
      </p:grpSpPr>
      <p:pic>
        <p:nvPicPr>
          <p:cNvPr descr="open" id="6554" name="Google Shape;6554;p477"/>
          <p:cNvPicPr preferRelativeResize="0"/>
          <p:nvPr/>
        </p:nvPicPr>
        <p:blipFill>
          <a:blip r:embed="rId3">
            <a:alphaModFix/>
          </a:blip>
          <a:stretch>
            <a:fillRect/>
          </a:stretch>
        </p:blipFill>
        <p:spPr>
          <a:xfrm>
            <a:off x="3958483" y="3156469"/>
            <a:ext cx="620011" cy="596270"/>
          </a:xfrm>
          <a:prstGeom prst="rect">
            <a:avLst/>
          </a:prstGeom>
          <a:noFill/>
          <a:ln>
            <a:noFill/>
          </a:ln>
        </p:spPr>
      </p:pic>
      <p:pic>
        <p:nvPicPr>
          <p:cNvPr descr="Vision_512px_Retina.png" id="6555" name="Google Shape;6555;p477"/>
          <p:cNvPicPr preferRelativeResize="0"/>
          <p:nvPr/>
        </p:nvPicPr>
        <p:blipFill rotWithShape="1">
          <a:blip r:embed="rId4">
            <a:alphaModFix/>
          </a:blip>
          <a:srcRect b="0" l="0" r="0" t="0"/>
          <a:stretch/>
        </p:blipFill>
        <p:spPr>
          <a:xfrm>
            <a:off x="3167124" y="2798250"/>
            <a:ext cx="631200" cy="617400"/>
          </a:xfrm>
          <a:prstGeom prst="rect">
            <a:avLst/>
          </a:prstGeom>
          <a:noFill/>
          <a:ln>
            <a:noFill/>
          </a:ln>
        </p:spPr>
      </p:pic>
      <p:pic>
        <p:nvPicPr>
          <p:cNvPr descr="TranslateAPI_512px (1).png" id="6556" name="Google Shape;6556;p477"/>
          <p:cNvPicPr preferRelativeResize="0"/>
          <p:nvPr/>
        </p:nvPicPr>
        <p:blipFill rotWithShape="1">
          <a:blip r:embed="rId5">
            <a:alphaModFix/>
          </a:blip>
          <a:srcRect b="0" l="0" r="0" t="0"/>
          <a:stretch/>
        </p:blipFill>
        <p:spPr>
          <a:xfrm>
            <a:off x="4738651" y="2798262"/>
            <a:ext cx="631200" cy="617400"/>
          </a:xfrm>
          <a:prstGeom prst="rect">
            <a:avLst/>
          </a:prstGeom>
          <a:noFill/>
          <a:ln>
            <a:noFill/>
          </a:ln>
        </p:spPr>
      </p:pic>
      <p:sp>
        <p:nvSpPr>
          <p:cNvPr id="6557" name="Google Shape;6557;p477"/>
          <p:cNvSpPr txBox="1"/>
          <p:nvPr/>
        </p:nvSpPr>
        <p:spPr>
          <a:xfrm>
            <a:off x="232275" y="169850"/>
            <a:ext cx="80250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34343"/>
                </a:solidFill>
                <a:latin typeface="Google Sans"/>
                <a:ea typeface="Google Sans"/>
                <a:cs typeface="Google Sans"/>
                <a:sym typeface="Google Sans"/>
              </a:rPr>
              <a:t>Three ways for AI on Google Cloud</a:t>
            </a:r>
            <a:endParaRPr b="1" sz="3000">
              <a:solidFill>
                <a:srgbClr val="434343"/>
              </a:solidFill>
              <a:latin typeface="Google Sans"/>
              <a:ea typeface="Google Sans"/>
              <a:cs typeface="Google Sans"/>
              <a:sym typeface="Google Sans"/>
            </a:endParaRPr>
          </a:p>
        </p:txBody>
      </p:sp>
      <p:sp>
        <p:nvSpPr>
          <p:cNvPr id="6558" name="Google Shape;6558;p477"/>
          <p:cNvSpPr txBox="1"/>
          <p:nvPr/>
        </p:nvSpPr>
        <p:spPr>
          <a:xfrm>
            <a:off x="3300350" y="871325"/>
            <a:ext cx="2076600" cy="40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accent6"/>
                </a:solidFill>
                <a:latin typeface="Roboto"/>
                <a:ea typeface="Roboto"/>
                <a:cs typeface="Roboto"/>
                <a:sym typeface="Roboto"/>
              </a:rPr>
              <a:t>your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data</a:t>
            </a:r>
            <a:r>
              <a:rPr lang="en">
                <a:solidFill>
                  <a:srgbClr val="666666"/>
                </a:solidFill>
                <a:latin typeface="Roboto"/>
                <a:ea typeface="Roboto"/>
                <a:cs typeface="Roboto"/>
                <a:sym typeface="Roboto"/>
              </a:rPr>
              <a:t> + </a:t>
            </a:r>
            <a:r>
              <a:rPr lang="en">
                <a:solidFill>
                  <a:schemeClr val="dk1"/>
                </a:solidFill>
                <a:latin typeface="Roboto"/>
                <a:ea typeface="Roboto"/>
                <a:cs typeface="Roboto"/>
                <a:sym typeface="Roboto"/>
              </a:rPr>
              <a:t>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models</a:t>
            </a:r>
            <a:endParaRPr b="1">
              <a:solidFill>
                <a:srgbClr val="666666"/>
              </a:solidFill>
              <a:latin typeface="Roboto"/>
              <a:ea typeface="Roboto"/>
              <a:cs typeface="Roboto"/>
              <a:sym typeface="Roboto"/>
            </a:endParaRPr>
          </a:p>
        </p:txBody>
      </p:sp>
      <p:sp>
        <p:nvSpPr>
          <p:cNvPr id="6559" name="Google Shape;6559;p477"/>
          <p:cNvSpPr txBox="1"/>
          <p:nvPr/>
        </p:nvSpPr>
        <p:spPr>
          <a:xfrm>
            <a:off x="3565100" y="1561088"/>
            <a:ext cx="1517700" cy="351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2200">
                <a:solidFill>
                  <a:srgbClr val="999999"/>
                </a:solidFill>
                <a:latin typeface="Roboto"/>
                <a:ea typeface="Roboto"/>
                <a:cs typeface="Roboto"/>
                <a:sym typeface="Roboto"/>
              </a:rPr>
              <a:t>AutoML</a:t>
            </a:r>
            <a:endParaRPr sz="2200">
              <a:solidFill>
                <a:srgbClr val="999999"/>
              </a:solidFill>
              <a:latin typeface="Roboto"/>
              <a:ea typeface="Roboto"/>
              <a:cs typeface="Roboto"/>
              <a:sym typeface="Roboto"/>
            </a:endParaRPr>
          </a:p>
        </p:txBody>
      </p:sp>
      <p:cxnSp>
        <p:nvCxnSpPr>
          <p:cNvPr id="6560" name="Google Shape;6560;p477"/>
          <p:cNvCxnSpPr/>
          <p:nvPr/>
        </p:nvCxnSpPr>
        <p:spPr>
          <a:xfrm>
            <a:off x="3048000" y="1440225"/>
            <a:ext cx="0" cy="2812200"/>
          </a:xfrm>
          <a:prstGeom prst="straightConnector1">
            <a:avLst/>
          </a:prstGeom>
          <a:noFill/>
          <a:ln cap="flat" cmpd="sng" w="9525">
            <a:solidFill>
              <a:srgbClr val="B7B7B7"/>
            </a:solidFill>
            <a:prstDash val="solid"/>
            <a:round/>
            <a:headEnd len="med" w="med" type="none"/>
            <a:tailEnd len="med" w="med" type="none"/>
          </a:ln>
        </p:spPr>
      </p:cxnSp>
      <p:cxnSp>
        <p:nvCxnSpPr>
          <p:cNvPr id="6561" name="Google Shape;6561;p477"/>
          <p:cNvCxnSpPr/>
          <p:nvPr/>
        </p:nvCxnSpPr>
        <p:spPr>
          <a:xfrm>
            <a:off x="5476875" y="1440225"/>
            <a:ext cx="0" cy="2812200"/>
          </a:xfrm>
          <a:prstGeom prst="straightConnector1">
            <a:avLst/>
          </a:prstGeom>
          <a:noFill/>
          <a:ln cap="flat" cmpd="sng" w="9525">
            <a:solidFill>
              <a:srgbClr val="B7B7B7"/>
            </a:solidFill>
            <a:prstDash val="solid"/>
            <a:round/>
            <a:headEnd len="med" w="med" type="none"/>
            <a:tailEnd len="med" w="med" type="none"/>
          </a:ln>
        </p:spPr>
      </p:cxnSp>
      <p:grpSp>
        <p:nvGrpSpPr>
          <p:cNvPr id="6562" name="Google Shape;6562;p477"/>
          <p:cNvGrpSpPr/>
          <p:nvPr/>
        </p:nvGrpSpPr>
        <p:grpSpPr>
          <a:xfrm>
            <a:off x="406576" y="3464569"/>
            <a:ext cx="1199400" cy="961969"/>
            <a:chOff x="861051" y="3188531"/>
            <a:chExt cx="1199400" cy="961969"/>
          </a:xfrm>
        </p:grpSpPr>
        <p:sp>
          <p:nvSpPr>
            <p:cNvPr id="6563" name="Google Shape;6563;p477"/>
            <p:cNvSpPr txBox="1"/>
            <p:nvPr/>
          </p:nvSpPr>
          <p:spPr>
            <a:xfrm>
              <a:off x="861051" y="3839400"/>
              <a:ext cx="1199400" cy="31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ML</a:t>
              </a:r>
              <a:r>
                <a:rPr i="0" lang="en" sz="1000" u="none" cap="none" strike="noStrike">
                  <a:solidFill>
                    <a:srgbClr val="545454"/>
                  </a:solidFill>
                  <a:latin typeface="Roboto"/>
                  <a:ea typeface="Roboto"/>
                  <a:cs typeface="Roboto"/>
                  <a:sym typeface="Roboto"/>
                </a:rPr>
                <a:t> Engine</a:t>
              </a:r>
              <a:endParaRPr sz="1000">
                <a:solidFill>
                  <a:srgbClr val="545454"/>
                </a:solidFill>
                <a:latin typeface="Roboto"/>
                <a:ea typeface="Roboto"/>
                <a:cs typeface="Roboto"/>
                <a:sym typeface="Roboto"/>
              </a:endParaRPr>
            </a:p>
          </p:txBody>
        </p:sp>
        <p:pic>
          <p:nvPicPr>
            <p:cNvPr descr="Machine-Learning_512px_Retina.png" id="6564" name="Google Shape;6564;p477"/>
            <p:cNvPicPr preferRelativeResize="0"/>
            <p:nvPr/>
          </p:nvPicPr>
          <p:blipFill rotWithShape="1">
            <a:blip r:embed="rId6">
              <a:alphaModFix/>
            </a:blip>
            <a:srcRect b="0" l="0" r="0" t="0"/>
            <a:stretch/>
          </p:blipFill>
          <p:spPr>
            <a:xfrm>
              <a:off x="1115301" y="3188531"/>
              <a:ext cx="690900" cy="687300"/>
            </a:xfrm>
            <a:prstGeom prst="rect">
              <a:avLst/>
            </a:prstGeom>
            <a:noFill/>
            <a:ln>
              <a:noFill/>
            </a:ln>
          </p:spPr>
        </p:pic>
      </p:grpSp>
      <p:grpSp>
        <p:nvGrpSpPr>
          <p:cNvPr id="6565" name="Google Shape;6565;p477"/>
          <p:cNvGrpSpPr/>
          <p:nvPr/>
        </p:nvGrpSpPr>
        <p:grpSpPr>
          <a:xfrm>
            <a:off x="325425" y="2412536"/>
            <a:ext cx="1361700" cy="1022364"/>
            <a:chOff x="-55575" y="2336336"/>
            <a:chExt cx="1361700" cy="1022364"/>
          </a:xfrm>
        </p:grpSpPr>
        <p:sp>
          <p:nvSpPr>
            <p:cNvPr id="6566" name="Google Shape;6566;p477"/>
            <p:cNvSpPr txBox="1"/>
            <p:nvPr/>
          </p:nvSpPr>
          <p:spPr>
            <a:xfrm>
              <a:off x="-55575" y="2987000"/>
              <a:ext cx="13617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Cloud Dataproc</a:t>
              </a:r>
              <a:endParaRPr sz="1000">
                <a:solidFill>
                  <a:srgbClr val="434343"/>
                </a:solidFill>
                <a:latin typeface="Roboto"/>
                <a:ea typeface="Roboto"/>
                <a:cs typeface="Roboto"/>
                <a:sym typeface="Roboto"/>
              </a:endParaRPr>
            </a:p>
          </p:txBody>
        </p:sp>
        <p:pic>
          <p:nvPicPr>
            <p:cNvPr descr="DataProc_128px_Retina.png" id="6567" name="Google Shape;6567;p477"/>
            <p:cNvPicPr preferRelativeResize="0"/>
            <p:nvPr/>
          </p:nvPicPr>
          <p:blipFill rotWithShape="1">
            <a:blip r:embed="rId7">
              <a:alphaModFix/>
            </a:blip>
            <a:srcRect b="0" l="0" r="0" t="0"/>
            <a:stretch/>
          </p:blipFill>
          <p:spPr>
            <a:xfrm>
              <a:off x="279975" y="2336336"/>
              <a:ext cx="690600" cy="686700"/>
            </a:xfrm>
            <a:prstGeom prst="rect">
              <a:avLst/>
            </a:prstGeom>
            <a:noFill/>
            <a:ln>
              <a:noFill/>
            </a:ln>
          </p:spPr>
        </p:pic>
      </p:grpSp>
      <p:grpSp>
        <p:nvGrpSpPr>
          <p:cNvPr id="6568" name="Google Shape;6568;p477"/>
          <p:cNvGrpSpPr/>
          <p:nvPr/>
        </p:nvGrpSpPr>
        <p:grpSpPr>
          <a:xfrm>
            <a:off x="1673075" y="1374084"/>
            <a:ext cx="1199400" cy="1005891"/>
            <a:chOff x="196875" y="1374084"/>
            <a:chExt cx="1199400" cy="1005891"/>
          </a:xfrm>
        </p:grpSpPr>
        <p:pic>
          <p:nvPicPr>
            <p:cNvPr descr="Compute-Engine.png" id="6569" name="Google Shape;6569;p477"/>
            <p:cNvPicPr preferRelativeResize="0"/>
            <p:nvPr/>
          </p:nvPicPr>
          <p:blipFill rotWithShape="1">
            <a:blip r:embed="rId8">
              <a:alphaModFix/>
            </a:blip>
            <a:srcRect b="5092" l="0" r="0" t="5092"/>
            <a:stretch/>
          </p:blipFill>
          <p:spPr>
            <a:xfrm>
              <a:off x="451275" y="1374084"/>
              <a:ext cx="690600" cy="616800"/>
            </a:xfrm>
            <a:prstGeom prst="rect">
              <a:avLst/>
            </a:prstGeom>
            <a:noFill/>
            <a:ln>
              <a:noFill/>
            </a:ln>
          </p:spPr>
        </p:pic>
        <p:sp>
          <p:nvSpPr>
            <p:cNvPr id="6570" name="Google Shape;6570;p477"/>
            <p:cNvSpPr txBox="1"/>
            <p:nvPr/>
          </p:nvSpPr>
          <p:spPr>
            <a:xfrm>
              <a:off x="196875" y="2008275"/>
              <a:ext cx="11994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Compute Engine</a:t>
              </a:r>
              <a:endParaRPr sz="1000">
                <a:solidFill>
                  <a:srgbClr val="434343"/>
                </a:solidFill>
                <a:latin typeface="Roboto"/>
                <a:ea typeface="Roboto"/>
                <a:cs typeface="Roboto"/>
                <a:sym typeface="Roboto"/>
              </a:endParaRPr>
            </a:p>
          </p:txBody>
        </p:sp>
      </p:grpSp>
      <p:sp>
        <p:nvSpPr>
          <p:cNvPr id="6571" name="Google Shape;6571;p477"/>
          <p:cNvSpPr txBox="1"/>
          <p:nvPr/>
        </p:nvSpPr>
        <p:spPr>
          <a:xfrm>
            <a:off x="6370075" y="870050"/>
            <a:ext cx="2011800" cy="4086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lang="en">
                <a:solidFill>
                  <a:schemeClr val="dk1"/>
                </a:solidFill>
                <a:latin typeface="Roboto"/>
                <a:ea typeface="Roboto"/>
                <a:cs typeface="Roboto"/>
                <a:sym typeface="Roboto"/>
              </a:rPr>
              <a:t>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data</a:t>
            </a:r>
            <a:r>
              <a:rPr lang="en">
                <a:solidFill>
                  <a:srgbClr val="666666"/>
                </a:solidFill>
                <a:latin typeface="Roboto"/>
                <a:ea typeface="Roboto"/>
                <a:cs typeface="Roboto"/>
                <a:sym typeface="Roboto"/>
              </a:rPr>
              <a:t> + </a:t>
            </a:r>
            <a:r>
              <a:rPr lang="en">
                <a:solidFill>
                  <a:schemeClr val="dk1"/>
                </a:solidFill>
                <a:latin typeface="Roboto"/>
                <a:ea typeface="Roboto"/>
                <a:cs typeface="Roboto"/>
                <a:sym typeface="Roboto"/>
              </a:rPr>
              <a:t>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models</a:t>
            </a:r>
            <a:endParaRPr b="1">
              <a:solidFill>
                <a:srgbClr val="666666"/>
              </a:solidFill>
              <a:latin typeface="Roboto"/>
              <a:ea typeface="Roboto"/>
              <a:cs typeface="Roboto"/>
              <a:sym typeface="Roboto"/>
            </a:endParaRPr>
          </a:p>
        </p:txBody>
      </p:sp>
      <p:pic>
        <p:nvPicPr>
          <p:cNvPr descr="TranslateAPI_512px (1).png" id="6572" name="Google Shape;6572;p477"/>
          <p:cNvPicPr preferRelativeResize="0"/>
          <p:nvPr/>
        </p:nvPicPr>
        <p:blipFill rotWithShape="1">
          <a:blip r:embed="rId5">
            <a:alphaModFix/>
          </a:blip>
          <a:srcRect b="0" l="0" r="0" t="0"/>
          <a:stretch/>
        </p:blipFill>
        <p:spPr>
          <a:xfrm>
            <a:off x="5738876" y="1317450"/>
            <a:ext cx="631200" cy="617400"/>
          </a:xfrm>
          <a:prstGeom prst="rect">
            <a:avLst/>
          </a:prstGeom>
          <a:noFill/>
          <a:ln>
            <a:noFill/>
          </a:ln>
        </p:spPr>
      </p:pic>
      <p:sp>
        <p:nvSpPr>
          <p:cNvPr id="6573" name="Google Shape;6573;p477"/>
          <p:cNvSpPr txBox="1"/>
          <p:nvPr/>
        </p:nvSpPr>
        <p:spPr>
          <a:xfrm>
            <a:off x="6491037" y="1923787"/>
            <a:ext cx="7584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a:t>
            </a:r>
            <a:br>
              <a:rPr lang="en" sz="1000">
                <a:solidFill>
                  <a:srgbClr val="545454"/>
                </a:solidFill>
                <a:latin typeface="Roboto"/>
                <a:ea typeface="Roboto"/>
                <a:cs typeface="Roboto"/>
                <a:sym typeface="Roboto"/>
              </a:rPr>
            </a:br>
            <a:r>
              <a:rPr i="0" lang="en" sz="1000" u="none" cap="none" strike="noStrike">
                <a:solidFill>
                  <a:srgbClr val="545454"/>
                </a:solidFill>
                <a:latin typeface="Roboto"/>
                <a:ea typeface="Roboto"/>
                <a:cs typeface="Roboto"/>
                <a:sym typeface="Roboto"/>
              </a:rPr>
              <a:t>Vision API</a:t>
            </a:r>
            <a:endParaRPr sz="1000">
              <a:solidFill>
                <a:srgbClr val="545454"/>
              </a:solidFill>
              <a:latin typeface="Roboto"/>
              <a:ea typeface="Roboto"/>
              <a:cs typeface="Roboto"/>
              <a:sym typeface="Roboto"/>
            </a:endParaRPr>
          </a:p>
        </p:txBody>
      </p:sp>
      <p:sp>
        <p:nvSpPr>
          <p:cNvPr id="6574" name="Google Shape;6574;p477"/>
          <p:cNvSpPr txBox="1"/>
          <p:nvPr/>
        </p:nvSpPr>
        <p:spPr>
          <a:xfrm>
            <a:off x="5556650" y="1923777"/>
            <a:ext cx="9789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a:t>
            </a:r>
            <a:br>
              <a:rPr lang="en" sz="1000">
                <a:solidFill>
                  <a:srgbClr val="545454"/>
                </a:solidFill>
                <a:latin typeface="Roboto"/>
                <a:ea typeface="Roboto"/>
                <a:cs typeface="Roboto"/>
                <a:sym typeface="Roboto"/>
              </a:rPr>
            </a:br>
            <a:r>
              <a:rPr lang="en" sz="1000">
                <a:solidFill>
                  <a:srgbClr val="545454"/>
                </a:solidFill>
                <a:latin typeface="Roboto"/>
                <a:ea typeface="Roboto"/>
                <a:cs typeface="Roboto"/>
                <a:sym typeface="Roboto"/>
              </a:rPr>
              <a:t>Translation</a:t>
            </a:r>
            <a:r>
              <a:rPr i="0" lang="en" sz="1000" u="none" cap="none" strike="noStrike">
                <a:solidFill>
                  <a:srgbClr val="545454"/>
                </a:solidFill>
                <a:latin typeface="Roboto"/>
                <a:ea typeface="Roboto"/>
                <a:cs typeface="Roboto"/>
                <a:sym typeface="Roboto"/>
              </a:rPr>
              <a:t> API</a:t>
            </a:r>
            <a:endParaRPr sz="1000">
              <a:solidFill>
                <a:srgbClr val="545454"/>
              </a:solidFill>
              <a:latin typeface="Roboto"/>
              <a:ea typeface="Roboto"/>
              <a:cs typeface="Roboto"/>
              <a:sym typeface="Roboto"/>
            </a:endParaRPr>
          </a:p>
        </p:txBody>
      </p:sp>
      <p:pic>
        <p:nvPicPr>
          <p:cNvPr descr="Speech_512px_Retina.png" id="6575" name="Google Shape;6575;p477"/>
          <p:cNvPicPr preferRelativeResize="0"/>
          <p:nvPr/>
        </p:nvPicPr>
        <p:blipFill rotWithShape="1">
          <a:blip r:embed="rId9">
            <a:alphaModFix/>
          </a:blip>
          <a:srcRect b="0" l="0" r="0" t="0"/>
          <a:stretch/>
        </p:blipFill>
        <p:spPr>
          <a:xfrm>
            <a:off x="7424609" y="1317450"/>
            <a:ext cx="631200" cy="617400"/>
          </a:xfrm>
          <a:prstGeom prst="rect">
            <a:avLst/>
          </a:prstGeom>
          <a:noFill/>
          <a:ln>
            <a:noFill/>
          </a:ln>
        </p:spPr>
      </p:pic>
      <p:pic>
        <p:nvPicPr>
          <p:cNvPr descr="Vision_512px_Retina.png" id="6576" name="Google Shape;6576;p477"/>
          <p:cNvPicPr preferRelativeResize="0"/>
          <p:nvPr/>
        </p:nvPicPr>
        <p:blipFill rotWithShape="1">
          <a:blip r:embed="rId4">
            <a:alphaModFix/>
          </a:blip>
          <a:srcRect b="0" l="0" r="0" t="0"/>
          <a:stretch/>
        </p:blipFill>
        <p:spPr>
          <a:xfrm>
            <a:off x="6554737" y="1317450"/>
            <a:ext cx="631200" cy="617400"/>
          </a:xfrm>
          <a:prstGeom prst="rect">
            <a:avLst/>
          </a:prstGeom>
          <a:noFill/>
          <a:ln>
            <a:noFill/>
          </a:ln>
        </p:spPr>
      </p:pic>
      <p:sp>
        <p:nvSpPr>
          <p:cNvPr id="6577" name="Google Shape;6577;p477"/>
          <p:cNvSpPr txBox="1"/>
          <p:nvPr/>
        </p:nvSpPr>
        <p:spPr>
          <a:xfrm>
            <a:off x="7681777" y="2917337"/>
            <a:ext cx="10449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a:t>
            </a:r>
            <a:r>
              <a:rPr i="0" lang="en" sz="1000" u="none" cap="none" strike="noStrike">
                <a:solidFill>
                  <a:srgbClr val="545454"/>
                </a:solidFill>
                <a:latin typeface="Roboto"/>
                <a:ea typeface="Roboto"/>
                <a:cs typeface="Roboto"/>
                <a:sym typeface="Roboto"/>
              </a:rPr>
              <a:t>Natural </a:t>
            </a:r>
            <a:br>
              <a:rPr i="0" lang="en" sz="1000" u="none" cap="none" strike="noStrike">
                <a:solidFill>
                  <a:srgbClr val="545454"/>
                </a:solidFill>
                <a:latin typeface="Roboto"/>
                <a:ea typeface="Roboto"/>
                <a:cs typeface="Roboto"/>
                <a:sym typeface="Roboto"/>
              </a:rPr>
            </a:br>
            <a:r>
              <a:rPr i="0" lang="en" sz="1000" u="none" cap="none" strike="noStrike">
                <a:solidFill>
                  <a:srgbClr val="545454"/>
                </a:solidFill>
                <a:latin typeface="Roboto"/>
                <a:ea typeface="Roboto"/>
                <a:cs typeface="Roboto"/>
                <a:sym typeface="Roboto"/>
              </a:rPr>
              <a:t>Language API</a:t>
            </a:r>
            <a:endParaRPr sz="1000">
              <a:solidFill>
                <a:srgbClr val="545454"/>
              </a:solidFill>
              <a:latin typeface="Roboto"/>
              <a:ea typeface="Roboto"/>
              <a:cs typeface="Roboto"/>
              <a:sym typeface="Roboto"/>
            </a:endParaRPr>
          </a:p>
        </p:txBody>
      </p:sp>
      <p:sp>
        <p:nvSpPr>
          <p:cNvPr id="6578" name="Google Shape;6578;p477"/>
          <p:cNvSpPr txBox="1"/>
          <p:nvPr/>
        </p:nvSpPr>
        <p:spPr>
          <a:xfrm>
            <a:off x="7344395" y="1923787"/>
            <a:ext cx="7584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a:t>
            </a:r>
            <a:br>
              <a:rPr lang="en" sz="1000">
                <a:solidFill>
                  <a:srgbClr val="545454"/>
                </a:solidFill>
                <a:latin typeface="Roboto"/>
                <a:ea typeface="Roboto"/>
                <a:cs typeface="Roboto"/>
                <a:sym typeface="Roboto"/>
              </a:rPr>
            </a:br>
            <a:r>
              <a:rPr i="0" lang="en" sz="1000" u="none" cap="none" strike="noStrike">
                <a:solidFill>
                  <a:srgbClr val="545454"/>
                </a:solidFill>
                <a:latin typeface="Roboto"/>
                <a:ea typeface="Roboto"/>
                <a:cs typeface="Roboto"/>
                <a:sym typeface="Roboto"/>
              </a:rPr>
              <a:t>Speech API</a:t>
            </a:r>
            <a:endParaRPr sz="1000">
              <a:solidFill>
                <a:srgbClr val="545454"/>
              </a:solidFill>
              <a:latin typeface="Roboto"/>
              <a:ea typeface="Roboto"/>
              <a:cs typeface="Roboto"/>
              <a:sym typeface="Roboto"/>
            </a:endParaRPr>
          </a:p>
        </p:txBody>
      </p:sp>
      <p:pic>
        <p:nvPicPr>
          <p:cNvPr descr="open" id="6579" name="Google Shape;6579;p477"/>
          <p:cNvPicPr preferRelativeResize="0"/>
          <p:nvPr/>
        </p:nvPicPr>
        <p:blipFill>
          <a:blip r:embed="rId3">
            <a:alphaModFix/>
          </a:blip>
          <a:stretch>
            <a:fillRect/>
          </a:stretch>
        </p:blipFill>
        <p:spPr>
          <a:xfrm>
            <a:off x="7852846" y="2280357"/>
            <a:ext cx="620011" cy="596270"/>
          </a:xfrm>
          <a:prstGeom prst="rect">
            <a:avLst/>
          </a:prstGeom>
          <a:noFill/>
          <a:ln>
            <a:noFill/>
          </a:ln>
        </p:spPr>
      </p:pic>
      <p:pic>
        <p:nvPicPr>
          <p:cNvPr descr="Video_Intelligence_512px_Retina.png" id="6580" name="Google Shape;6580;p477"/>
          <p:cNvPicPr preferRelativeResize="0"/>
          <p:nvPr/>
        </p:nvPicPr>
        <p:blipFill>
          <a:blip r:embed="rId10">
            <a:alphaModFix/>
          </a:blip>
          <a:stretch>
            <a:fillRect/>
          </a:stretch>
        </p:blipFill>
        <p:spPr>
          <a:xfrm>
            <a:off x="8294644" y="1336468"/>
            <a:ext cx="620007" cy="543228"/>
          </a:xfrm>
          <a:prstGeom prst="rect">
            <a:avLst/>
          </a:prstGeom>
          <a:noFill/>
          <a:ln>
            <a:noFill/>
          </a:ln>
        </p:spPr>
      </p:pic>
      <p:sp>
        <p:nvSpPr>
          <p:cNvPr id="6581" name="Google Shape;6581;p477"/>
          <p:cNvSpPr txBox="1"/>
          <p:nvPr/>
        </p:nvSpPr>
        <p:spPr>
          <a:xfrm>
            <a:off x="8082235" y="1955578"/>
            <a:ext cx="10449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Video</a:t>
            </a:r>
            <a:endParaRPr sz="1000">
              <a:solidFill>
                <a:srgbClr val="545454"/>
              </a:solidFill>
              <a:latin typeface="Roboto"/>
              <a:ea typeface="Roboto"/>
              <a:cs typeface="Roboto"/>
              <a:sym typeface="Roboto"/>
            </a:endParaRPr>
          </a:p>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Intelligence API</a:t>
            </a:r>
            <a:endParaRPr sz="1000">
              <a:solidFill>
                <a:srgbClr val="545454"/>
              </a:solidFill>
              <a:latin typeface="Roboto"/>
              <a:ea typeface="Roboto"/>
              <a:cs typeface="Roboto"/>
              <a:sym typeface="Roboto"/>
            </a:endParaRPr>
          </a:p>
        </p:txBody>
      </p:sp>
      <p:sp>
        <p:nvSpPr>
          <p:cNvPr id="6582" name="Google Shape;6582;p477"/>
          <p:cNvSpPr txBox="1"/>
          <p:nvPr/>
        </p:nvSpPr>
        <p:spPr>
          <a:xfrm>
            <a:off x="6862087" y="2917337"/>
            <a:ext cx="8865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Speech Synthesis</a:t>
            </a:r>
            <a:r>
              <a:rPr i="0" lang="en" sz="1000" u="none" cap="none" strike="noStrike">
                <a:solidFill>
                  <a:srgbClr val="545454"/>
                </a:solidFill>
                <a:latin typeface="Roboto"/>
                <a:ea typeface="Roboto"/>
                <a:cs typeface="Roboto"/>
                <a:sym typeface="Roboto"/>
              </a:rPr>
              <a:t> API</a:t>
            </a:r>
            <a:endParaRPr sz="1000">
              <a:solidFill>
                <a:srgbClr val="545454"/>
              </a:solidFill>
              <a:latin typeface="Roboto"/>
              <a:ea typeface="Roboto"/>
              <a:cs typeface="Roboto"/>
              <a:sym typeface="Roboto"/>
            </a:endParaRPr>
          </a:p>
        </p:txBody>
      </p:sp>
      <p:pic>
        <p:nvPicPr>
          <p:cNvPr id="6583" name="Google Shape;6583;p477"/>
          <p:cNvPicPr preferRelativeResize="0"/>
          <p:nvPr/>
        </p:nvPicPr>
        <p:blipFill>
          <a:blip r:embed="rId11">
            <a:alphaModFix/>
          </a:blip>
          <a:stretch>
            <a:fillRect/>
          </a:stretch>
        </p:blipFill>
        <p:spPr>
          <a:xfrm>
            <a:off x="3742605" y="2089350"/>
            <a:ext cx="1058900" cy="1031558"/>
          </a:xfrm>
          <a:prstGeom prst="rect">
            <a:avLst/>
          </a:prstGeom>
          <a:noFill/>
          <a:ln>
            <a:noFill/>
          </a:ln>
        </p:spPr>
      </p:pic>
      <p:grpSp>
        <p:nvGrpSpPr>
          <p:cNvPr id="6584" name="Google Shape;6584;p477"/>
          <p:cNvGrpSpPr/>
          <p:nvPr/>
        </p:nvGrpSpPr>
        <p:grpSpPr>
          <a:xfrm>
            <a:off x="6955369" y="2321275"/>
            <a:ext cx="630993" cy="514447"/>
            <a:chOff x="6411902" y="3916675"/>
            <a:chExt cx="853500" cy="678600"/>
          </a:xfrm>
        </p:grpSpPr>
        <p:pic>
          <p:nvPicPr>
            <p:cNvPr descr="Compute-Engine.png" id="6585" name="Google Shape;6585;p477"/>
            <p:cNvPicPr preferRelativeResize="0"/>
            <p:nvPr/>
          </p:nvPicPr>
          <p:blipFill rotWithShape="1">
            <a:blip r:embed="rId8">
              <a:alphaModFix/>
            </a:blip>
            <a:srcRect b="5092" l="0" r="0" t="5092"/>
            <a:stretch/>
          </p:blipFill>
          <p:spPr>
            <a:xfrm>
              <a:off x="6411902" y="3916675"/>
              <a:ext cx="853500" cy="678600"/>
            </a:xfrm>
            <a:prstGeom prst="rect">
              <a:avLst/>
            </a:prstGeom>
            <a:noFill/>
            <a:ln>
              <a:noFill/>
            </a:ln>
          </p:spPr>
        </p:pic>
        <p:pic>
          <p:nvPicPr>
            <p:cNvPr id="6586" name="Google Shape;6586;p477"/>
            <p:cNvPicPr preferRelativeResize="0"/>
            <p:nvPr/>
          </p:nvPicPr>
          <p:blipFill>
            <a:blip r:embed="rId12">
              <a:alphaModFix/>
            </a:blip>
            <a:stretch>
              <a:fillRect/>
            </a:stretch>
          </p:blipFill>
          <p:spPr>
            <a:xfrm>
              <a:off x="6570500" y="4051679"/>
              <a:ext cx="536288" cy="408600"/>
            </a:xfrm>
            <a:prstGeom prst="rect">
              <a:avLst/>
            </a:prstGeom>
            <a:noFill/>
            <a:ln>
              <a:noFill/>
            </a:ln>
          </p:spPr>
        </p:pic>
      </p:grpSp>
      <p:sp>
        <p:nvSpPr>
          <p:cNvPr id="6587" name="Google Shape;6587;p477"/>
          <p:cNvSpPr txBox="1"/>
          <p:nvPr/>
        </p:nvSpPr>
        <p:spPr>
          <a:xfrm>
            <a:off x="5815038" y="2917337"/>
            <a:ext cx="1019100" cy="1734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Data Loss Prevention API</a:t>
            </a:r>
            <a:endParaRPr sz="1000">
              <a:solidFill>
                <a:srgbClr val="545454"/>
              </a:solidFill>
              <a:latin typeface="Roboto"/>
              <a:ea typeface="Roboto"/>
              <a:cs typeface="Roboto"/>
              <a:sym typeface="Roboto"/>
            </a:endParaRPr>
          </a:p>
        </p:txBody>
      </p:sp>
      <p:pic>
        <p:nvPicPr>
          <p:cNvPr descr="Data Loss Prevention.png" id="6588" name="Google Shape;6588;p477"/>
          <p:cNvPicPr preferRelativeResize="0"/>
          <p:nvPr/>
        </p:nvPicPr>
        <p:blipFill rotWithShape="1">
          <a:blip r:embed="rId13">
            <a:alphaModFix/>
          </a:blip>
          <a:srcRect b="5092" l="0" r="0" t="5092"/>
          <a:stretch/>
        </p:blipFill>
        <p:spPr>
          <a:xfrm>
            <a:off x="6068711" y="2321426"/>
            <a:ext cx="619800" cy="514200"/>
          </a:xfrm>
          <a:prstGeom prst="rect">
            <a:avLst/>
          </a:prstGeom>
          <a:noFill/>
          <a:ln>
            <a:noFill/>
          </a:ln>
        </p:spPr>
      </p:pic>
      <p:pic>
        <p:nvPicPr>
          <p:cNvPr id="6589" name="Google Shape;6589;p477"/>
          <p:cNvPicPr preferRelativeResize="0"/>
          <p:nvPr/>
        </p:nvPicPr>
        <p:blipFill>
          <a:blip r:embed="rId14">
            <a:alphaModFix/>
          </a:blip>
          <a:stretch>
            <a:fillRect/>
          </a:stretch>
        </p:blipFill>
        <p:spPr>
          <a:xfrm>
            <a:off x="6885725" y="3451337"/>
            <a:ext cx="770275" cy="663215"/>
          </a:xfrm>
          <a:prstGeom prst="rect">
            <a:avLst/>
          </a:prstGeom>
          <a:noFill/>
          <a:ln>
            <a:noFill/>
          </a:ln>
        </p:spPr>
      </p:pic>
      <p:sp>
        <p:nvSpPr>
          <p:cNvPr id="6590" name="Google Shape;6590;p477"/>
          <p:cNvSpPr txBox="1"/>
          <p:nvPr/>
        </p:nvSpPr>
        <p:spPr>
          <a:xfrm>
            <a:off x="6720062" y="4149430"/>
            <a:ext cx="1087800" cy="190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Dialogflow</a:t>
            </a:r>
            <a:endParaRPr sz="1000">
              <a:solidFill>
                <a:srgbClr val="545454"/>
              </a:solidFill>
              <a:latin typeface="Roboto"/>
              <a:ea typeface="Roboto"/>
              <a:cs typeface="Roboto"/>
              <a:sym typeface="Roboto"/>
            </a:endParaRPr>
          </a:p>
        </p:txBody>
      </p:sp>
      <p:grpSp>
        <p:nvGrpSpPr>
          <p:cNvPr id="6591" name="Google Shape;6591;p477"/>
          <p:cNvGrpSpPr/>
          <p:nvPr/>
        </p:nvGrpSpPr>
        <p:grpSpPr>
          <a:xfrm>
            <a:off x="1542125" y="2412525"/>
            <a:ext cx="1461300" cy="1022375"/>
            <a:chOff x="1465925" y="2336325"/>
            <a:chExt cx="1461300" cy="1022375"/>
          </a:xfrm>
        </p:grpSpPr>
        <p:pic>
          <p:nvPicPr>
            <p:cNvPr id="6592" name="Google Shape;6592;p477"/>
            <p:cNvPicPr preferRelativeResize="0"/>
            <p:nvPr/>
          </p:nvPicPr>
          <p:blipFill>
            <a:blip r:embed="rId15">
              <a:alphaModFix/>
            </a:blip>
            <a:stretch>
              <a:fillRect/>
            </a:stretch>
          </p:blipFill>
          <p:spPr>
            <a:xfrm>
              <a:off x="1851231" y="2336325"/>
              <a:ext cx="690688" cy="686741"/>
            </a:xfrm>
            <a:prstGeom prst="rect">
              <a:avLst/>
            </a:prstGeom>
            <a:noFill/>
            <a:ln>
              <a:noFill/>
            </a:ln>
          </p:spPr>
        </p:pic>
        <p:sp>
          <p:nvSpPr>
            <p:cNvPr id="6593" name="Google Shape;6593;p477"/>
            <p:cNvSpPr txBox="1"/>
            <p:nvPr/>
          </p:nvSpPr>
          <p:spPr>
            <a:xfrm>
              <a:off x="1465925" y="2987000"/>
              <a:ext cx="14613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Kubernetes Engine</a:t>
              </a:r>
              <a:endParaRPr sz="1000">
                <a:solidFill>
                  <a:srgbClr val="434343"/>
                </a:solidFill>
                <a:latin typeface="Roboto"/>
                <a:ea typeface="Roboto"/>
                <a:cs typeface="Roboto"/>
                <a:sym typeface="Roboto"/>
              </a:endParaRPr>
            </a:p>
          </p:txBody>
        </p:sp>
      </p:grpSp>
      <p:cxnSp>
        <p:nvCxnSpPr>
          <p:cNvPr id="6594" name="Google Shape;6594;p477"/>
          <p:cNvCxnSpPr/>
          <p:nvPr/>
        </p:nvCxnSpPr>
        <p:spPr>
          <a:xfrm flipH="1" rot="10800000">
            <a:off x="187775" y="4648275"/>
            <a:ext cx="8513100" cy="10800"/>
          </a:xfrm>
          <a:prstGeom prst="straightConnector1">
            <a:avLst/>
          </a:prstGeom>
          <a:noFill/>
          <a:ln cap="flat" cmpd="sng" w="9525">
            <a:solidFill>
              <a:srgbClr val="434343"/>
            </a:solidFill>
            <a:prstDash val="solid"/>
            <a:round/>
            <a:headEnd len="med" w="med" type="triangle"/>
            <a:tailEnd len="med" w="med" type="triangle"/>
          </a:ln>
        </p:spPr>
      </p:cxnSp>
      <p:sp>
        <p:nvSpPr>
          <p:cNvPr id="6595" name="Google Shape;6595;p477"/>
          <p:cNvSpPr/>
          <p:nvPr/>
        </p:nvSpPr>
        <p:spPr>
          <a:xfrm flipH="1" rot="10800000">
            <a:off x="4213325" y="4578068"/>
            <a:ext cx="140400" cy="140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477"/>
          <p:cNvSpPr/>
          <p:nvPr/>
        </p:nvSpPr>
        <p:spPr>
          <a:xfrm>
            <a:off x="7231150" y="4577775"/>
            <a:ext cx="141000" cy="14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477"/>
          <p:cNvSpPr/>
          <p:nvPr/>
        </p:nvSpPr>
        <p:spPr>
          <a:xfrm>
            <a:off x="1523325" y="4583175"/>
            <a:ext cx="141000" cy="141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477"/>
          <p:cNvSpPr/>
          <p:nvPr/>
        </p:nvSpPr>
        <p:spPr>
          <a:xfrm>
            <a:off x="7814625" y="4239800"/>
            <a:ext cx="1361700" cy="44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2"/>
                </a:solidFill>
                <a:latin typeface="Roboto"/>
                <a:ea typeface="Roboto"/>
                <a:cs typeface="Roboto"/>
                <a:sym typeface="Roboto"/>
              </a:rPr>
              <a:t>Ease of Use</a:t>
            </a:r>
            <a:endParaRPr b="1">
              <a:solidFill>
                <a:schemeClr val="lt2"/>
              </a:solidFill>
              <a:latin typeface="Roboto"/>
              <a:ea typeface="Roboto"/>
              <a:cs typeface="Roboto"/>
              <a:sym typeface="Roboto"/>
            </a:endParaRPr>
          </a:p>
        </p:txBody>
      </p:sp>
      <p:sp>
        <p:nvSpPr>
          <p:cNvPr id="6599" name="Google Shape;6599;p477"/>
          <p:cNvSpPr/>
          <p:nvPr/>
        </p:nvSpPr>
        <p:spPr>
          <a:xfrm>
            <a:off x="-338775" y="4239800"/>
            <a:ext cx="1625700" cy="44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lt2"/>
                </a:solidFill>
                <a:latin typeface="Roboto"/>
                <a:ea typeface="Roboto"/>
                <a:cs typeface="Roboto"/>
                <a:sym typeface="Roboto"/>
              </a:rPr>
              <a:t>Customisation</a:t>
            </a:r>
            <a:endParaRPr b="1">
              <a:solidFill>
                <a:schemeClr val="lt2"/>
              </a:solidFill>
              <a:latin typeface="Roboto"/>
              <a:ea typeface="Roboto"/>
              <a:cs typeface="Roboto"/>
              <a:sym typeface="Roboto"/>
            </a:endParaRPr>
          </a:p>
        </p:txBody>
      </p:sp>
      <p:sp>
        <p:nvSpPr>
          <p:cNvPr id="6600" name="Google Shape;6600;p477"/>
          <p:cNvSpPr txBox="1"/>
          <p:nvPr/>
        </p:nvSpPr>
        <p:spPr>
          <a:xfrm>
            <a:off x="3003425" y="4724475"/>
            <a:ext cx="2629500" cy="40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accent2"/>
                </a:solidFill>
                <a:latin typeface="Roboto"/>
                <a:ea typeface="Roboto"/>
                <a:cs typeface="Roboto"/>
                <a:sym typeface="Roboto"/>
              </a:rPr>
              <a:t>Train our state-of-the-art models</a:t>
            </a:r>
            <a:endParaRPr b="1" sz="1200">
              <a:solidFill>
                <a:schemeClr val="accent2"/>
              </a:solidFill>
              <a:latin typeface="Roboto"/>
              <a:ea typeface="Roboto"/>
              <a:cs typeface="Roboto"/>
              <a:sym typeface="Roboto"/>
            </a:endParaRPr>
          </a:p>
          <a:p>
            <a:pPr indent="0" lvl="0" marL="0" rtl="0" algn="l">
              <a:lnSpc>
                <a:spcPct val="115000"/>
              </a:lnSpc>
              <a:spcBef>
                <a:spcPts val="0"/>
              </a:spcBef>
              <a:spcAft>
                <a:spcPts val="0"/>
              </a:spcAft>
              <a:buNone/>
            </a:pPr>
            <a:r>
              <a:t/>
            </a:r>
            <a:endParaRPr b="1" sz="1200">
              <a:solidFill>
                <a:srgbClr val="666666"/>
              </a:solidFill>
              <a:latin typeface="Roboto"/>
              <a:ea typeface="Roboto"/>
              <a:cs typeface="Roboto"/>
              <a:sym typeface="Roboto"/>
            </a:endParaRPr>
          </a:p>
        </p:txBody>
      </p:sp>
      <p:sp>
        <p:nvSpPr>
          <p:cNvPr id="6601" name="Google Shape;6601;p477"/>
          <p:cNvSpPr txBox="1"/>
          <p:nvPr/>
        </p:nvSpPr>
        <p:spPr>
          <a:xfrm>
            <a:off x="474525" y="4724475"/>
            <a:ext cx="2184300" cy="40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dk1"/>
                </a:solidFill>
                <a:latin typeface="Roboto"/>
                <a:ea typeface="Roboto"/>
                <a:cs typeface="Roboto"/>
                <a:sym typeface="Roboto"/>
              </a:rPr>
              <a:t>Build your own models</a:t>
            </a:r>
            <a:br>
              <a:rPr b="1" lang="en" sz="1200">
                <a:solidFill>
                  <a:srgbClr val="4285F4"/>
                </a:solidFill>
                <a:latin typeface="Roboto"/>
                <a:ea typeface="Roboto"/>
                <a:cs typeface="Roboto"/>
                <a:sym typeface="Roboto"/>
              </a:rPr>
            </a:br>
            <a:r>
              <a:rPr b="1" lang="en" sz="1200">
                <a:solidFill>
                  <a:srgbClr val="666666"/>
                </a:solidFill>
                <a:latin typeface="Roboto"/>
                <a:ea typeface="Roboto"/>
                <a:cs typeface="Roboto"/>
                <a:sym typeface="Roboto"/>
              </a:rPr>
              <a:t> </a:t>
            </a:r>
            <a:endParaRPr b="1" sz="1200">
              <a:solidFill>
                <a:srgbClr val="666666"/>
              </a:solidFill>
              <a:latin typeface="Roboto"/>
              <a:ea typeface="Roboto"/>
              <a:cs typeface="Roboto"/>
              <a:sym typeface="Roboto"/>
            </a:endParaRPr>
          </a:p>
        </p:txBody>
      </p:sp>
      <p:sp>
        <p:nvSpPr>
          <p:cNvPr id="6602" name="Google Shape;6602;p477"/>
          <p:cNvSpPr txBox="1"/>
          <p:nvPr/>
        </p:nvSpPr>
        <p:spPr>
          <a:xfrm>
            <a:off x="6245425" y="4724475"/>
            <a:ext cx="2119800" cy="4086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0"/>
              </a:spcBef>
              <a:spcAft>
                <a:spcPts val="0"/>
              </a:spcAft>
              <a:buNone/>
            </a:pPr>
            <a:r>
              <a:rPr b="1" lang="en" sz="1200">
                <a:solidFill>
                  <a:schemeClr val="accent6"/>
                </a:solidFill>
                <a:latin typeface="Roboto"/>
                <a:ea typeface="Roboto"/>
                <a:cs typeface="Roboto"/>
                <a:sym typeface="Roboto"/>
              </a:rPr>
              <a:t>Call our perception APIs </a:t>
            </a:r>
            <a:br>
              <a:rPr b="1" lang="en" sz="1200">
                <a:solidFill>
                  <a:srgbClr val="4285F4"/>
                </a:solidFill>
                <a:latin typeface="Roboto"/>
                <a:ea typeface="Roboto"/>
                <a:cs typeface="Roboto"/>
                <a:sym typeface="Roboto"/>
              </a:rPr>
            </a:br>
            <a:endParaRPr b="1" sz="1200">
              <a:solidFill>
                <a:srgbClr val="666666"/>
              </a:solidFill>
              <a:latin typeface="Roboto"/>
              <a:ea typeface="Roboto"/>
              <a:cs typeface="Roboto"/>
              <a:sym typeface="Roboto"/>
            </a:endParaRPr>
          </a:p>
        </p:txBody>
      </p:sp>
      <p:grpSp>
        <p:nvGrpSpPr>
          <p:cNvPr id="6603" name="Google Shape;6603;p477"/>
          <p:cNvGrpSpPr/>
          <p:nvPr/>
        </p:nvGrpSpPr>
        <p:grpSpPr>
          <a:xfrm>
            <a:off x="386037" y="1338588"/>
            <a:ext cx="1240500" cy="1041387"/>
            <a:chOff x="1224250" y="1304000"/>
            <a:chExt cx="1240500" cy="1041387"/>
          </a:xfrm>
        </p:grpSpPr>
        <p:sp>
          <p:nvSpPr>
            <p:cNvPr id="6604" name="Google Shape;6604;p477"/>
            <p:cNvSpPr txBox="1"/>
            <p:nvPr/>
          </p:nvSpPr>
          <p:spPr>
            <a:xfrm>
              <a:off x="1224250" y="1973688"/>
              <a:ext cx="12405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Cloud TPUs</a:t>
              </a:r>
              <a:endParaRPr sz="1000">
                <a:solidFill>
                  <a:srgbClr val="434343"/>
                </a:solidFill>
                <a:latin typeface="Roboto"/>
                <a:ea typeface="Roboto"/>
                <a:cs typeface="Roboto"/>
                <a:sym typeface="Roboto"/>
              </a:endParaRPr>
            </a:p>
          </p:txBody>
        </p:sp>
        <p:pic>
          <p:nvPicPr>
            <p:cNvPr id="6605" name="Google Shape;6605;p477"/>
            <p:cNvPicPr preferRelativeResize="0"/>
            <p:nvPr/>
          </p:nvPicPr>
          <p:blipFill>
            <a:blip r:embed="rId16">
              <a:alphaModFix/>
            </a:blip>
            <a:stretch>
              <a:fillRect/>
            </a:stretch>
          </p:blipFill>
          <p:spPr>
            <a:xfrm>
              <a:off x="1498998" y="1304000"/>
              <a:ext cx="690979" cy="677114"/>
            </a:xfrm>
            <a:prstGeom prst="rect">
              <a:avLst/>
            </a:prstGeom>
            <a:noFill/>
            <a:ln>
              <a:noFill/>
            </a:ln>
          </p:spPr>
        </p:pic>
      </p:grpSp>
      <p:sp>
        <p:nvSpPr>
          <p:cNvPr id="6606" name="Google Shape;6606;p477"/>
          <p:cNvSpPr txBox="1"/>
          <p:nvPr/>
        </p:nvSpPr>
        <p:spPr>
          <a:xfrm>
            <a:off x="529000" y="874375"/>
            <a:ext cx="2184300" cy="40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Roboto"/>
                <a:ea typeface="Roboto"/>
                <a:cs typeface="Roboto"/>
                <a:sym typeface="Roboto"/>
              </a:rPr>
              <a:t> </a:t>
            </a:r>
            <a:r>
              <a:rPr lang="en">
                <a:solidFill>
                  <a:schemeClr val="accent6"/>
                </a:solidFill>
                <a:latin typeface="Roboto"/>
                <a:ea typeface="Roboto"/>
                <a:cs typeface="Roboto"/>
                <a:sym typeface="Roboto"/>
              </a:rPr>
              <a:t>your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data</a:t>
            </a:r>
            <a:r>
              <a:rPr lang="en">
                <a:solidFill>
                  <a:srgbClr val="666666"/>
                </a:solidFill>
                <a:latin typeface="Roboto"/>
                <a:ea typeface="Roboto"/>
                <a:cs typeface="Roboto"/>
                <a:sym typeface="Roboto"/>
              </a:rPr>
              <a:t> + </a:t>
            </a:r>
            <a:r>
              <a:rPr lang="en">
                <a:solidFill>
                  <a:schemeClr val="accent6"/>
                </a:solidFill>
                <a:latin typeface="Roboto"/>
                <a:ea typeface="Roboto"/>
                <a:cs typeface="Roboto"/>
                <a:sym typeface="Roboto"/>
              </a:rPr>
              <a:t>your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model</a:t>
            </a:r>
            <a:endParaRPr b="1">
              <a:solidFill>
                <a:srgbClr val="666666"/>
              </a:solidFill>
              <a:latin typeface="Roboto"/>
              <a:ea typeface="Roboto"/>
              <a:cs typeface="Roboto"/>
              <a:sym typeface="Roboto"/>
            </a:endParaRPr>
          </a:p>
        </p:txBody>
      </p:sp>
      <p:cxnSp>
        <p:nvCxnSpPr>
          <p:cNvPr id="6607" name="Google Shape;6607;p477"/>
          <p:cNvCxnSpPr/>
          <p:nvPr/>
        </p:nvCxnSpPr>
        <p:spPr>
          <a:xfrm rot="10800000">
            <a:off x="5787725" y="3370125"/>
            <a:ext cx="3086100" cy="0"/>
          </a:xfrm>
          <a:prstGeom prst="straightConnector1">
            <a:avLst/>
          </a:prstGeom>
          <a:noFill/>
          <a:ln cap="flat" cmpd="sng" w="9525">
            <a:solidFill>
              <a:srgbClr val="B7B7B7"/>
            </a:solidFill>
            <a:prstDash val="dot"/>
            <a:round/>
            <a:headEnd len="med" w="med" type="none"/>
            <a:tailEnd len="med" w="med" type="none"/>
          </a:ln>
        </p:spPr>
      </p:cxnSp>
      <p:sp>
        <p:nvSpPr>
          <p:cNvPr id="6608" name="Google Shape;6608;p477"/>
          <p:cNvSpPr txBox="1"/>
          <p:nvPr/>
        </p:nvSpPr>
        <p:spPr>
          <a:xfrm>
            <a:off x="1673075" y="4118425"/>
            <a:ext cx="1199400" cy="154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45454"/>
                </a:solidFill>
                <a:latin typeface="Roboto"/>
                <a:ea typeface="Roboto"/>
                <a:cs typeface="Roboto"/>
                <a:sym typeface="Roboto"/>
              </a:rPr>
              <a:t>BigQuery ML</a:t>
            </a:r>
            <a:endParaRPr sz="1000">
              <a:solidFill>
                <a:srgbClr val="545454"/>
              </a:solidFill>
              <a:latin typeface="Roboto"/>
              <a:ea typeface="Roboto"/>
              <a:cs typeface="Roboto"/>
              <a:sym typeface="Roboto"/>
            </a:endParaRPr>
          </a:p>
        </p:txBody>
      </p:sp>
      <p:pic>
        <p:nvPicPr>
          <p:cNvPr descr="BigQuery_512px.png" id="6609" name="Google Shape;6609;p477"/>
          <p:cNvPicPr preferRelativeResize="0"/>
          <p:nvPr/>
        </p:nvPicPr>
        <p:blipFill rotWithShape="1">
          <a:blip r:embed="rId17">
            <a:alphaModFix/>
          </a:blip>
          <a:srcRect b="4647" l="0" r="0" t="5802"/>
          <a:stretch/>
        </p:blipFill>
        <p:spPr>
          <a:xfrm>
            <a:off x="1901677" y="3497145"/>
            <a:ext cx="679564" cy="617400"/>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3" name="Shape 6613"/>
        <p:cNvGrpSpPr/>
        <p:nvPr/>
      </p:nvGrpSpPr>
      <p:grpSpPr>
        <a:xfrm>
          <a:off x="0" y="0"/>
          <a:ext cx="0" cy="0"/>
          <a:chOff x="0" y="0"/>
          <a:chExt cx="0" cy="0"/>
        </a:xfrm>
      </p:grpSpPr>
      <p:sp>
        <p:nvSpPr>
          <p:cNvPr id="6614" name="Google Shape;6614;p478"/>
          <p:cNvSpPr txBox="1"/>
          <p:nvPr/>
        </p:nvSpPr>
        <p:spPr>
          <a:xfrm>
            <a:off x="232275" y="169850"/>
            <a:ext cx="80250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434343"/>
                </a:solidFill>
                <a:latin typeface="Google Sans"/>
                <a:ea typeface="Google Sans"/>
                <a:cs typeface="Google Sans"/>
                <a:sym typeface="Google Sans"/>
              </a:rPr>
              <a:t>Build your own models</a:t>
            </a:r>
            <a:endParaRPr b="1" sz="3000">
              <a:solidFill>
                <a:srgbClr val="434343"/>
              </a:solidFill>
              <a:latin typeface="Google Sans"/>
              <a:ea typeface="Google Sans"/>
              <a:cs typeface="Google Sans"/>
              <a:sym typeface="Google Sans"/>
            </a:endParaRPr>
          </a:p>
        </p:txBody>
      </p:sp>
      <p:grpSp>
        <p:nvGrpSpPr>
          <p:cNvPr id="6615" name="Google Shape;6615;p478"/>
          <p:cNvGrpSpPr/>
          <p:nvPr/>
        </p:nvGrpSpPr>
        <p:grpSpPr>
          <a:xfrm>
            <a:off x="1013451" y="3464569"/>
            <a:ext cx="1199400" cy="961969"/>
            <a:chOff x="861051" y="3188531"/>
            <a:chExt cx="1199400" cy="961969"/>
          </a:xfrm>
        </p:grpSpPr>
        <p:sp>
          <p:nvSpPr>
            <p:cNvPr id="6616" name="Google Shape;6616;p478"/>
            <p:cNvSpPr txBox="1"/>
            <p:nvPr/>
          </p:nvSpPr>
          <p:spPr>
            <a:xfrm>
              <a:off x="861051" y="3839400"/>
              <a:ext cx="1199400" cy="3111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FFFFFF"/>
                </a:buClr>
                <a:buFont typeface="Roboto"/>
                <a:buNone/>
              </a:pPr>
              <a:r>
                <a:rPr lang="en" sz="1000">
                  <a:solidFill>
                    <a:srgbClr val="545454"/>
                  </a:solidFill>
                  <a:latin typeface="Roboto"/>
                  <a:ea typeface="Roboto"/>
                  <a:cs typeface="Roboto"/>
                  <a:sym typeface="Roboto"/>
                </a:rPr>
                <a:t>Cloud AI Platform</a:t>
              </a:r>
              <a:endParaRPr sz="1000">
                <a:solidFill>
                  <a:srgbClr val="545454"/>
                </a:solidFill>
                <a:latin typeface="Roboto"/>
                <a:ea typeface="Roboto"/>
                <a:cs typeface="Roboto"/>
                <a:sym typeface="Roboto"/>
              </a:endParaRPr>
            </a:p>
          </p:txBody>
        </p:sp>
        <p:pic>
          <p:nvPicPr>
            <p:cNvPr descr="Machine-Learning_512px_Retina.png" id="6617" name="Google Shape;6617;p478"/>
            <p:cNvPicPr preferRelativeResize="0"/>
            <p:nvPr/>
          </p:nvPicPr>
          <p:blipFill rotWithShape="1">
            <a:blip r:embed="rId3">
              <a:alphaModFix/>
            </a:blip>
            <a:srcRect b="0" l="0" r="0" t="0"/>
            <a:stretch/>
          </p:blipFill>
          <p:spPr>
            <a:xfrm>
              <a:off x="1115301" y="3188531"/>
              <a:ext cx="690900" cy="687300"/>
            </a:xfrm>
            <a:prstGeom prst="rect">
              <a:avLst/>
            </a:prstGeom>
            <a:noFill/>
            <a:ln>
              <a:noFill/>
            </a:ln>
          </p:spPr>
        </p:pic>
      </p:grpSp>
      <p:grpSp>
        <p:nvGrpSpPr>
          <p:cNvPr id="6618" name="Google Shape;6618;p478"/>
          <p:cNvGrpSpPr/>
          <p:nvPr/>
        </p:nvGrpSpPr>
        <p:grpSpPr>
          <a:xfrm>
            <a:off x="325425" y="2412536"/>
            <a:ext cx="1361700" cy="1022364"/>
            <a:chOff x="-55575" y="2336336"/>
            <a:chExt cx="1361700" cy="1022364"/>
          </a:xfrm>
        </p:grpSpPr>
        <p:sp>
          <p:nvSpPr>
            <p:cNvPr id="6619" name="Google Shape;6619;p478"/>
            <p:cNvSpPr txBox="1"/>
            <p:nvPr/>
          </p:nvSpPr>
          <p:spPr>
            <a:xfrm>
              <a:off x="-55575" y="2987000"/>
              <a:ext cx="13617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Cloud Dataproc</a:t>
              </a:r>
              <a:endParaRPr sz="1000">
                <a:solidFill>
                  <a:srgbClr val="434343"/>
                </a:solidFill>
                <a:latin typeface="Roboto"/>
                <a:ea typeface="Roboto"/>
                <a:cs typeface="Roboto"/>
                <a:sym typeface="Roboto"/>
              </a:endParaRPr>
            </a:p>
          </p:txBody>
        </p:sp>
        <p:pic>
          <p:nvPicPr>
            <p:cNvPr descr="DataProc_128px_Retina.png" id="6620" name="Google Shape;6620;p478"/>
            <p:cNvPicPr preferRelativeResize="0"/>
            <p:nvPr/>
          </p:nvPicPr>
          <p:blipFill rotWithShape="1">
            <a:blip r:embed="rId4">
              <a:alphaModFix/>
            </a:blip>
            <a:srcRect b="0" l="0" r="0" t="0"/>
            <a:stretch/>
          </p:blipFill>
          <p:spPr>
            <a:xfrm>
              <a:off x="279975" y="2336336"/>
              <a:ext cx="690600" cy="686700"/>
            </a:xfrm>
            <a:prstGeom prst="rect">
              <a:avLst/>
            </a:prstGeom>
            <a:noFill/>
            <a:ln>
              <a:noFill/>
            </a:ln>
          </p:spPr>
        </p:pic>
      </p:grpSp>
      <p:grpSp>
        <p:nvGrpSpPr>
          <p:cNvPr id="6621" name="Google Shape;6621;p478"/>
          <p:cNvGrpSpPr/>
          <p:nvPr/>
        </p:nvGrpSpPr>
        <p:grpSpPr>
          <a:xfrm>
            <a:off x="1542125" y="2412525"/>
            <a:ext cx="1461300" cy="1022375"/>
            <a:chOff x="1465925" y="2336325"/>
            <a:chExt cx="1461300" cy="1022375"/>
          </a:xfrm>
        </p:grpSpPr>
        <p:pic>
          <p:nvPicPr>
            <p:cNvPr id="6622" name="Google Shape;6622;p478"/>
            <p:cNvPicPr preferRelativeResize="0"/>
            <p:nvPr/>
          </p:nvPicPr>
          <p:blipFill>
            <a:blip r:embed="rId5">
              <a:alphaModFix/>
            </a:blip>
            <a:stretch>
              <a:fillRect/>
            </a:stretch>
          </p:blipFill>
          <p:spPr>
            <a:xfrm>
              <a:off x="1851231" y="2336325"/>
              <a:ext cx="690688" cy="686741"/>
            </a:xfrm>
            <a:prstGeom prst="rect">
              <a:avLst/>
            </a:prstGeom>
            <a:noFill/>
            <a:ln>
              <a:noFill/>
            </a:ln>
          </p:spPr>
        </p:pic>
        <p:sp>
          <p:nvSpPr>
            <p:cNvPr id="6623" name="Google Shape;6623;p478"/>
            <p:cNvSpPr txBox="1"/>
            <p:nvPr/>
          </p:nvSpPr>
          <p:spPr>
            <a:xfrm>
              <a:off x="1465925" y="2987000"/>
              <a:ext cx="14613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Kubernetes Engine</a:t>
              </a:r>
              <a:endParaRPr sz="1000">
                <a:solidFill>
                  <a:srgbClr val="434343"/>
                </a:solidFill>
                <a:latin typeface="Roboto"/>
                <a:ea typeface="Roboto"/>
                <a:cs typeface="Roboto"/>
                <a:sym typeface="Roboto"/>
              </a:endParaRPr>
            </a:p>
          </p:txBody>
        </p:sp>
      </p:grpSp>
      <p:sp>
        <p:nvSpPr>
          <p:cNvPr id="6624" name="Google Shape;6624;p478"/>
          <p:cNvSpPr/>
          <p:nvPr/>
        </p:nvSpPr>
        <p:spPr>
          <a:xfrm rot="-8119501">
            <a:off x="3242685" y="502447"/>
            <a:ext cx="1970985" cy="2192876"/>
          </a:xfrm>
          <a:custGeom>
            <a:rect b="b" l="l" r="r" t="t"/>
            <a:pathLst>
              <a:path extrusionOk="0" h="13652" w="9525">
                <a:moveTo>
                  <a:pt x="9525" y="0"/>
                </a:moveTo>
                <a:cubicBezTo>
                  <a:pt x="6914" y="4896"/>
                  <a:pt x="3924" y="9728"/>
                  <a:pt x="0" y="13652"/>
                </a:cubicBezTo>
              </a:path>
            </a:pathLst>
          </a:custGeom>
          <a:noFill/>
          <a:ln cap="flat" cmpd="sng" w="9525">
            <a:solidFill>
              <a:srgbClr val="D84437"/>
            </a:solidFill>
            <a:prstDash val="solid"/>
            <a:round/>
            <a:headEnd len="med" w="med" type="none"/>
            <a:tailEnd len="med" w="med" type="none"/>
          </a:ln>
        </p:spPr>
      </p:sp>
      <p:sp>
        <p:nvSpPr>
          <p:cNvPr id="6625" name="Google Shape;6625;p478"/>
          <p:cNvSpPr txBox="1"/>
          <p:nvPr/>
        </p:nvSpPr>
        <p:spPr>
          <a:xfrm>
            <a:off x="5125850" y="1064485"/>
            <a:ext cx="3128400" cy="52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84437"/>
                </a:solidFill>
                <a:latin typeface="Nothing You Could Do"/>
                <a:ea typeface="Nothing You Could Do"/>
                <a:cs typeface="Nothing You Could Do"/>
                <a:sym typeface="Nothing You Could Do"/>
              </a:rPr>
              <a:t>build your own training and serving setup</a:t>
            </a:r>
            <a:endParaRPr sz="1800">
              <a:solidFill>
                <a:srgbClr val="D84437"/>
              </a:solidFill>
              <a:latin typeface="Nothing You Could Do"/>
              <a:ea typeface="Nothing You Could Do"/>
              <a:cs typeface="Nothing You Could Do"/>
              <a:sym typeface="Nothing You Could Do"/>
            </a:endParaRPr>
          </a:p>
        </p:txBody>
      </p:sp>
      <p:pic>
        <p:nvPicPr>
          <p:cNvPr id="6626" name="Google Shape;6626;p478"/>
          <p:cNvPicPr preferRelativeResize="0"/>
          <p:nvPr/>
        </p:nvPicPr>
        <p:blipFill>
          <a:blip r:embed="rId6">
            <a:alphaModFix/>
          </a:blip>
          <a:stretch>
            <a:fillRect/>
          </a:stretch>
        </p:blipFill>
        <p:spPr>
          <a:xfrm>
            <a:off x="7135238" y="2111279"/>
            <a:ext cx="594624" cy="490449"/>
          </a:xfrm>
          <a:prstGeom prst="rect">
            <a:avLst/>
          </a:prstGeom>
          <a:noFill/>
          <a:ln>
            <a:noFill/>
          </a:ln>
        </p:spPr>
      </p:pic>
      <p:pic>
        <p:nvPicPr>
          <p:cNvPr id="6627" name="Google Shape;6627;p478"/>
          <p:cNvPicPr preferRelativeResize="0"/>
          <p:nvPr/>
        </p:nvPicPr>
        <p:blipFill>
          <a:blip r:embed="rId7">
            <a:alphaModFix/>
          </a:blip>
          <a:stretch>
            <a:fillRect/>
          </a:stretch>
        </p:blipFill>
        <p:spPr>
          <a:xfrm>
            <a:off x="6989087" y="2969266"/>
            <a:ext cx="886925" cy="342166"/>
          </a:xfrm>
          <a:prstGeom prst="rect">
            <a:avLst/>
          </a:prstGeom>
          <a:noFill/>
          <a:ln>
            <a:noFill/>
          </a:ln>
        </p:spPr>
      </p:pic>
      <p:pic>
        <p:nvPicPr>
          <p:cNvPr id="6628" name="Google Shape;6628;p478"/>
          <p:cNvPicPr preferRelativeResize="0"/>
          <p:nvPr/>
        </p:nvPicPr>
        <p:blipFill rotWithShape="1">
          <a:blip r:embed="rId8">
            <a:alphaModFix/>
          </a:blip>
          <a:srcRect b="31857" l="0" r="0" t="30642"/>
          <a:stretch/>
        </p:blipFill>
        <p:spPr>
          <a:xfrm>
            <a:off x="5616880" y="2969266"/>
            <a:ext cx="661390" cy="342166"/>
          </a:xfrm>
          <a:prstGeom prst="rect">
            <a:avLst/>
          </a:prstGeom>
          <a:noFill/>
          <a:ln>
            <a:noFill/>
          </a:ln>
        </p:spPr>
      </p:pic>
      <p:pic>
        <p:nvPicPr>
          <p:cNvPr id="6629" name="Google Shape;6629;p478"/>
          <p:cNvPicPr preferRelativeResize="0"/>
          <p:nvPr/>
        </p:nvPicPr>
        <p:blipFill>
          <a:blip r:embed="rId9">
            <a:alphaModFix/>
          </a:blip>
          <a:stretch>
            <a:fillRect/>
          </a:stretch>
        </p:blipFill>
        <p:spPr>
          <a:xfrm>
            <a:off x="6292375" y="2453426"/>
            <a:ext cx="661375" cy="661375"/>
          </a:xfrm>
          <a:prstGeom prst="rect">
            <a:avLst/>
          </a:prstGeom>
          <a:noFill/>
          <a:ln>
            <a:noFill/>
          </a:ln>
        </p:spPr>
      </p:pic>
      <p:pic>
        <p:nvPicPr>
          <p:cNvPr id="6630" name="Google Shape;6630;p478"/>
          <p:cNvPicPr preferRelativeResize="0"/>
          <p:nvPr/>
        </p:nvPicPr>
        <p:blipFill>
          <a:blip r:embed="rId10">
            <a:alphaModFix/>
          </a:blip>
          <a:stretch>
            <a:fillRect/>
          </a:stretch>
        </p:blipFill>
        <p:spPr>
          <a:xfrm>
            <a:off x="5583475" y="2025810"/>
            <a:ext cx="661375" cy="661375"/>
          </a:xfrm>
          <a:prstGeom prst="rect">
            <a:avLst/>
          </a:prstGeom>
          <a:noFill/>
          <a:ln>
            <a:noFill/>
          </a:ln>
        </p:spPr>
      </p:pic>
      <p:pic>
        <p:nvPicPr>
          <p:cNvPr id="6631" name="Google Shape;6631;p478"/>
          <p:cNvPicPr preferRelativeResize="0"/>
          <p:nvPr/>
        </p:nvPicPr>
        <p:blipFill>
          <a:blip r:embed="rId11">
            <a:alphaModFix/>
          </a:blip>
          <a:stretch>
            <a:fillRect/>
          </a:stretch>
        </p:blipFill>
        <p:spPr>
          <a:xfrm>
            <a:off x="5875345" y="3463784"/>
            <a:ext cx="1629405" cy="342175"/>
          </a:xfrm>
          <a:prstGeom prst="rect">
            <a:avLst/>
          </a:prstGeom>
          <a:noFill/>
          <a:ln>
            <a:noFill/>
          </a:ln>
        </p:spPr>
      </p:pic>
      <p:cxnSp>
        <p:nvCxnSpPr>
          <p:cNvPr id="6632" name="Google Shape;6632;p478"/>
          <p:cNvCxnSpPr/>
          <p:nvPr/>
        </p:nvCxnSpPr>
        <p:spPr>
          <a:xfrm>
            <a:off x="323325" y="2364450"/>
            <a:ext cx="2836800" cy="5400"/>
          </a:xfrm>
          <a:prstGeom prst="straightConnector1">
            <a:avLst/>
          </a:prstGeom>
          <a:noFill/>
          <a:ln cap="flat" cmpd="sng" w="9525">
            <a:solidFill>
              <a:srgbClr val="4184F3"/>
            </a:solidFill>
            <a:prstDash val="dot"/>
            <a:round/>
            <a:headEnd len="med" w="med" type="none"/>
            <a:tailEnd len="med" w="med" type="none"/>
          </a:ln>
        </p:spPr>
      </p:cxnSp>
      <p:grpSp>
        <p:nvGrpSpPr>
          <p:cNvPr id="6633" name="Google Shape;6633;p478"/>
          <p:cNvGrpSpPr/>
          <p:nvPr/>
        </p:nvGrpSpPr>
        <p:grpSpPr>
          <a:xfrm>
            <a:off x="1673075" y="1374084"/>
            <a:ext cx="1199400" cy="1005891"/>
            <a:chOff x="196875" y="1374084"/>
            <a:chExt cx="1199400" cy="1005891"/>
          </a:xfrm>
        </p:grpSpPr>
        <p:pic>
          <p:nvPicPr>
            <p:cNvPr descr="Compute-Engine.png" id="6634" name="Google Shape;6634;p478"/>
            <p:cNvPicPr preferRelativeResize="0"/>
            <p:nvPr/>
          </p:nvPicPr>
          <p:blipFill rotWithShape="1">
            <a:blip r:embed="rId12">
              <a:alphaModFix/>
            </a:blip>
            <a:srcRect b="5092" l="0" r="0" t="5092"/>
            <a:stretch/>
          </p:blipFill>
          <p:spPr>
            <a:xfrm>
              <a:off x="451275" y="1374084"/>
              <a:ext cx="690600" cy="616800"/>
            </a:xfrm>
            <a:prstGeom prst="rect">
              <a:avLst/>
            </a:prstGeom>
            <a:noFill/>
            <a:ln>
              <a:noFill/>
            </a:ln>
          </p:spPr>
        </p:pic>
        <p:sp>
          <p:nvSpPr>
            <p:cNvPr id="6635" name="Google Shape;6635;p478"/>
            <p:cNvSpPr txBox="1"/>
            <p:nvPr/>
          </p:nvSpPr>
          <p:spPr>
            <a:xfrm>
              <a:off x="196875" y="2008275"/>
              <a:ext cx="11994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Compute Engine</a:t>
              </a:r>
              <a:endParaRPr sz="1000">
                <a:solidFill>
                  <a:srgbClr val="434343"/>
                </a:solidFill>
                <a:latin typeface="Roboto"/>
                <a:ea typeface="Roboto"/>
                <a:cs typeface="Roboto"/>
                <a:sym typeface="Roboto"/>
              </a:endParaRPr>
            </a:p>
          </p:txBody>
        </p:sp>
      </p:grpSp>
      <p:grpSp>
        <p:nvGrpSpPr>
          <p:cNvPr id="6636" name="Google Shape;6636;p478"/>
          <p:cNvGrpSpPr/>
          <p:nvPr/>
        </p:nvGrpSpPr>
        <p:grpSpPr>
          <a:xfrm>
            <a:off x="386037" y="1338588"/>
            <a:ext cx="1240500" cy="1041387"/>
            <a:chOff x="1224250" y="1304000"/>
            <a:chExt cx="1240500" cy="1041387"/>
          </a:xfrm>
        </p:grpSpPr>
        <p:sp>
          <p:nvSpPr>
            <p:cNvPr id="6637" name="Google Shape;6637;p478"/>
            <p:cNvSpPr txBox="1"/>
            <p:nvPr/>
          </p:nvSpPr>
          <p:spPr>
            <a:xfrm>
              <a:off x="1224250" y="1973688"/>
              <a:ext cx="1240500" cy="371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FFAB40"/>
                </a:buClr>
                <a:buFont typeface="Roboto"/>
                <a:buNone/>
              </a:pPr>
              <a:r>
                <a:rPr lang="en" sz="1000">
                  <a:solidFill>
                    <a:srgbClr val="434343"/>
                  </a:solidFill>
                  <a:latin typeface="Roboto"/>
                  <a:ea typeface="Roboto"/>
                  <a:cs typeface="Roboto"/>
                  <a:sym typeface="Roboto"/>
                </a:rPr>
                <a:t>Cloud TPUs</a:t>
              </a:r>
              <a:endParaRPr sz="1000">
                <a:solidFill>
                  <a:srgbClr val="434343"/>
                </a:solidFill>
                <a:latin typeface="Roboto"/>
                <a:ea typeface="Roboto"/>
                <a:cs typeface="Roboto"/>
                <a:sym typeface="Roboto"/>
              </a:endParaRPr>
            </a:p>
          </p:txBody>
        </p:sp>
        <p:pic>
          <p:nvPicPr>
            <p:cNvPr id="6638" name="Google Shape;6638;p478"/>
            <p:cNvPicPr preferRelativeResize="0"/>
            <p:nvPr/>
          </p:nvPicPr>
          <p:blipFill>
            <a:blip r:embed="rId13">
              <a:alphaModFix/>
            </a:blip>
            <a:stretch>
              <a:fillRect/>
            </a:stretch>
          </p:blipFill>
          <p:spPr>
            <a:xfrm>
              <a:off x="1498998" y="1304000"/>
              <a:ext cx="690979" cy="677114"/>
            </a:xfrm>
            <a:prstGeom prst="rect">
              <a:avLst/>
            </a:prstGeom>
            <a:noFill/>
            <a:ln>
              <a:noFill/>
            </a:ln>
          </p:spPr>
        </p:pic>
      </p:grpSp>
      <p:cxnSp>
        <p:nvCxnSpPr>
          <p:cNvPr id="6639" name="Google Shape;6639;p478"/>
          <p:cNvCxnSpPr/>
          <p:nvPr/>
        </p:nvCxnSpPr>
        <p:spPr>
          <a:xfrm>
            <a:off x="323325" y="3434900"/>
            <a:ext cx="2836800" cy="5400"/>
          </a:xfrm>
          <a:prstGeom prst="straightConnector1">
            <a:avLst/>
          </a:prstGeom>
          <a:noFill/>
          <a:ln cap="flat" cmpd="sng" w="9525">
            <a:solidFill>
              <a:srgbClr val="4184F3"/>
            </a:solidFill>
            <a:prstDash val="dot"/>
            <a:round/>
            <a:headEnd len="med" w="med" type="none"/>
            <a:tailEnd len="med" w="med" type="none"/>
          </a:ln>
        </p:spPr>
      </p:cxnSp>
      <p:pic>
        <p:nvPicPr>
          <p:cNvPr id="6640" name="Google Shape;6640;p478"/>
          <p:cNvPicPr preferRelativeResize="0"/>
          <p:nvPr/>
        </p:nvPicPr>
        <p:blipFill>
          <a:blip r:embed="rId14">
            <a:alphaModFix/>
          </a:blip>
          <a:stretch>
            <a:fillRect/>
          </a:stretch>
        </p:blipFill>
        <p:spPr>
          <a:xfrm>
            <a:off x="6179600" y="4104896"/>
            <a:ext cx="886925" cy="495749"/>
          </a:xfrm>
          <a:prstGeom prst="rect">
            <a:avLst/>
          </a:prstGeom>
          <a:noFill/>
          <a:ln>
            <a:noFill/>
          </a:ln>
        </p:spPr>
      </p:pic>
      <p:sp>
        <p:nvSpPr>
          <p:cNvPr id="6641" name="Google Shape;6641;p478"/>
          <p:cNvSpPr/>
          <p:nvPr/>
        </p:nvSpPr>
        <p:spPr>
          <a:xfrm flipH="1">
            <a:off x="36975" y="2445596"/>
            <a:ext cx="3409500" cy="1879500"/>
          </a:xfrm>
          <a:prstGeom prst="rect">
            <a:avLst/>
          </a:prstGeom>
          <a:solidFill>
            <a:srgbClr val="FFFFFF">
              <a:alpha val="8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478"/>
          <p:cNvSpPr txBox="1"/>
          <p:nvPr/>
        </p:nvSpPr>
        <p:spPr>
          <a:xfrm>
            <a:off x="529000" y="874375"/>
            <a:ext cx="2184300" cy="40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Roboto"/>
                <a:ea typeface="Roboto"/>
                <a:cs typeface="Roboto"/>
                <a:sym typeface="Roboto"/>
              </a:rPr>
              <a:t> </a:t>
            </a:r>
            <a:r>
              <a:rPr lang="en">
                <a:solidFill>
                  <a:schemeClr val="accent6"/>
                </a:solidFill>
                <a:latin typeface="Roboto"/>
                <a:ea typeface="Roboto"/>
                <a:cs typeface="Roboto"/>
                <a:sym typeface="Roboto"/>
              </a:rPr>
              <a:t>your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data</a:t>
            </a:r>
            <a:r>
              <a:rPr lang="en">
                <a:solidFill>
                  <a:srgbClr val="666666"/>
                </a:solidFill>
                <a:latin typeface="Roboto"/>
                <a:ea typeface="Roboto"/>
                <a:cs typeface="Roboto"/>
                <a:sym typeface="Roboto"/>
              </a:rPr>
              <a:t> + </a:t>
            </a:r>
            <a:r>
              <a:rPr lang="en">
                <a:solidFill>
                  <a:schemeClr val="accent6"/>
                </a:solidFill>
                <a:latin typeface="Roboto"/>
                <a:ea typeface="Roboto"/>
                <a:cs typeface="Roboto"/>
                <a:sym typeface="Roboto"/>
              </a:rPr>
              <a:t>your</a:t>
            </a:r>
            <a:r>
              <a:rPr lang="en">
                <a:solidFill>
                  <a:srgbClr val="666666"/>
                </a:solidFill>
                <a:latin typeface="Roboto"/>
                <a:ea typeface="Roboto"/>
                <a:cs typeface="Roboto"/>
                <a:sym typeface="Roboto"/>
              </a:rPr>
              <a:t> </a:t>
            </a:r>
            <a:r>
              <a:rPr b="1" lang="en">
                <a:solidFill>
                  <a:srgbClr val="666666"/>
                </a:solidFill>
                <a:latin typeface="Roboto"/>
                <a:ea typeface="Roboto"/>
                <a:cs typeface="Roboto"/>
                <a:sym typeface="Roboto"/>
              </a:rPr>
              <a:t>model</a:t>
            </a:r>
            <a:endParaRPr b="1">
              <a:solidFill>
                <a:srgbClr val="666666"/>
              </a:solidFill>
              <a:latin typeface="Roboto"/>
              <a:ea typeface="Roboto"/>
              <a:cs typeface="Roboto"/>
              <a:sym typeface="Roboto"/>
            </a:endParaRPr>
          </a:p>
        </p:txBody>
      </p:sp>
      <p:cxnSp>
        <p:nvCxnSpPr>
          <p:cNvPr id="6643" name="Google Shape;6643;p478"/>
          <p:cNvCxnSpPr/>
          <p:nvPr/>
        </p:nvCxnSpPr>
        <p:spPr>
          <a:xfrm>
            <a:off x="3124200" y="1440225"/>
            <a:ext cx="0" cy="28122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sp>
        <p:nvSpPr>
          <p:cNvPr id="5231" name="Google Shape;5231;p439"/>
          <p:cNvSpPr txBox="1"/>
          <p:nvPr>
            <p:ph type="title"/>
          </p:nvPr>
        </p:nvSpPr>
        <p:spPr>
          <a:xfrm>
            <a:off x="390575" y="1474375"/>
            <a:ext cx="4467600" cy="21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5"/>
                </a:solidFill>
              </a:rPr>
              <a:t>Dan Zaratsian, Cloud Engineer @ Google</a:t>
            </a:r>
            <a:endParaRPr b="1" sz="1800">
              <a:solidFill>
                <a:schemeClr val="accent5"/>
              </a:solidFill>
            </a:endParaRPr>
          </a:p>
          <a:p>
            <a:pPr indent="0" lvl="0" marL="0" rtl="0" algn="l">
              <a:spcBef>
                <a:spcPts val="1500"/>
              </a:spcBef>
              <a:spcAft>
                <a:spcPts val="0"/>
              </a:spcAft>
              <a:buNone/>
            </a:pPr>
            <a:r>
              <a:rPr lang="en" sz="1800">
                <a:solidFill>
                  <a:schemeClr val="accent5"/>
                </a:solidFill>
              </a:rPr>
              <a:t>AI &amp; Machine Learning </a:t>
            </a:r>
            <a:r>
              <a:rPr lang="en" sz="1800">
                <a:solidFill>
                  <a:schemeClr val="accent5"/>
                </a:solidFill>
              </a:rPr>
              <a:t>solutions for healthcare, gaming, and media. </a:t>
            </a:r>
            <a:endParaRPr sz="1800">
              <a:solidFill>
                <a:schemeClr val="accent5"/>
              </a:solidFill>
            </a:endParaRPr>
          </a:p>
          <a:p>
            <a:pPr indent="0" lvl="0" marL="0" rtl="0" algn="l">
              <a:spcBef>
                <a:spcPts val="1500"/>
              </a:spcBef>
              <a:spcAft>
                <a:spcPts val="0"/>
              </a:spcAft>
              <a:buNone/>
            </a:pPr>
            <a:r>
              <a:rPr lang="en" sz="1800"/>
              <a:t>Architect, develop, and deploy production systems on Google Cloud. </a:t>
            </a:r>
            <a:endParaRPr sz="1800"/>
          </a:p>
          <a:p>
            <a:pPr indent="0" lvl="0" marL="0" rtl="0" algn="l">
              <a:spcBef>
                <a:spcPts val="1500"/>
              </a:spcBef>
              <a:spcAft>
                <a:spcPts val="1500"/>
              </a:spcAft>
              <a:buNone/>
            </a:pPr>
            <a:r>
              <a:t/>
            </a:r>
            <a:endParaRPr sz="1800"/>
          </a:p>
        </p:txBody>
      </p:sp>
      <p:pic>
        <p:nvPicPr>
          <p:cNvPr id="5232" name="Google Shape;5232;p439"/>
          <p:cNvPicPr preferRelativeResize="0"/>
          <p:nvPr/>
        </p:nvPicPr>
        <p:blipFill rotWithShape="1">
          <a:blip r:embed="rId3">
            <a:alphaModFix/>
          </a:blip>
          <a:srcRect b="5999" l="20297" r="26429" t="24401"/>
          <a:stretch/>
        </p:blipFill>
        <p:spPr>
          <a:xfrm>
            <a:off x="5149200" y="1141200"/>
            <a:ext cx="2919900" cy="2861100"/>
          </a:xfrm>
          <a:prstGeom prst="ellipse">
            <a:avLst/>
          </a:prstGeom>
          <a:noFill/>
          <a:ln>
            <a:noFill/>
          </a:ln>
          <a:effectLst>
            <a:outerShdw blurRad="400050" rotWithShape="0" algn="bl" dir="8760000" dist="104775">
              <a:srgbClr val="000000">
                <a:alpha val="49800"/>
              </a:srgbClr>
            </a:outerShdw>
          </a:effectLst>
        </p:spPr>
      </p:pic>
      <p:pic>
        <p:nvPicPr>
          <p:cNvPr id="5233" name="Google Shape;5233;p439"/>
          <p:cNvPicPr preferRelativeResize="0"/>
          <p:nvPr/>
        </p:nvPicPr>
        <p:blipFill>
          <a:blip r:embed="rId4">
            <a:alphaModFix/>
          </a:blip>
          <a:stretch>
            <a:fillRect/>
          </a:stretch>
        </p:blipFill>
        <p:spPr>
          <a:xfrm>
            <a:off x="200500" y="307213"/>
            <a:ext cx="1862093" cy="775875"/>
          </a:xfrm>
          <a:prstGeom prst="rect">
            <a:avLst/>
          </a:prstGeom>
          <a:noFill/>
          <a:ln>
            <a:noFill/>
          </a:ln>
        </p:spPr>
      </p:pic>
      <p:pic>
        <p:nvPicPr>
          <p:cNvPr id="5234" name="Google Shape;5234;p439"/>
          <p:cNvPicPr preferRelativeResize="0"/>
          <p:nvPr/>
        </p:nvPicPr>
        <p:blipFill>
          <a:blip r:embed="rId5">
            <a:alphaModFix/>
          </a:blip>
          <a:stretch>
            <a:fillRect/>
          </a:stretch>
        </p:blipFill>
        <p:spPr>
          <a:xfrm>
            <a:off x="2369892" y="341425"/>
            <a:ext cx="1769382" cy="625200"/>
          </a:xfrm>
          <a:prstGeom prst="rect">
            <a:avLst/>
          </a:prstGeom>
          <a:noFill/>
          <a:ln>
            <a:noFill/>
          </a:ln>
        </p:spPr>
      </p:pic>
      <p:pic>
        <p:nvPicPr>
          <p:cNvPr id="5235" name="Google Shape;5235;p439"/>
          <p:cNvPicPr preferRelativeResize="0"/>
          <p:nvPr/>
        </p:nvPicPr>
        <p:blipFill>
          <a:blip r:embed="rId6">
            <a:alphaModFix/>
          </a:blip>
          <a:stretch>
            <a:fillRect/>
          </a:stretch>
        </p:blipFill>
        <p:spPr>
          <a:xfrm>
            <a:off x="4604849" y="398252"/>
            <a:ext cx="1246224" cy="511476"/>
          </a:xfrm>
          <a:prstGeom prst="rect">
            <a:avLst/>
          </a:prstGeom>
          <a:noFill/>
          <a:ln>
            <a:noFill/>
          </a:ln>
        </p:spPr>
      </p:pic>
      <p:pic>
        <p:nvPicPr>
          <p:cNvPr id="5236" name="Google Shape;5236;p439"/>
          <p:cNvPicPr preferRelativeResize="0"/>
          <p:nvPr/>
        </p:nvPicPr>
        <p:blipFill>
          <a:blip r:embed="rId7">
            <a:alphaModFix/>
          </a:blip>
          <a:stretch>
            <a:fillRect/>
          </a:stretch>
        </p:blipFill>
        <p:spPr>
          <a:xfrm>
            <a:off x="1524575" y="4347474"/>
            <a:ext cx="1324639" cy="775875"/>
          </a:xfrm>
          <a:prstGeom prst="rect">
            <a:avLst/>
          </a:prstGeom>
          <a:noFill/>
          <a:ln>
            <a:noFill/>
          </a:ln>
        </p:spPr>
      </p:pic>
      <p:pic>
        <p:nvPicPr>
          <p:cNvPr id="5237" name="Google Shape;5237;p439"/>
          <p:cNvPicPr preferRelativeResize="0"/>
          <p:nvPr/>
        </p:nvPicPr>
        <p:blipFill>
          <a:blip r:embed="rId8">
            <a:alphaModFix/>
          </a:blip>
          <a:stretch>
            <a:fillRect/>
          </a:stretch>
        </p:blipFill>
        <p:spPr>
          <a:xfrm>
            <a:off x="3920350" y="4316075"/>
            <a:ext cx="838650" cy="838650"/>
          </a:xfrm>
          <a:prstGeom prst="rect">
            <a:avLst/>
          </a:prstGeom>
          <a:noFill/>
          <a:ln>
            <a:noFill/>
          </a:ln>
        </p:spPr>
      </p:pic>
      <p:sp>
        <p:nvSpPr>
          <p:cNvPr id="5238" name="Google Shape;5238;p439"/>
          <p:cNvSpPr txBox="1"/>
          <p:nvPr>
            <p:ph idx="4294967295" type="title"/>
          </p:nvPr>
        </p:nvSpPr>
        <p:spPr>
          <a:xfrm>
            <a:off x="1055350" y="3661823"/>
            <a:ext cx="2178600" cy="625200"/>
          </a:xfrm>
          <a:prstGeom prst="rect">
            <a:avLst/>
          </a:prstGeom>
          <a:noFill/>
          <a:ln>
            <a:noFill/>
          </a:ln>
        </p:spPr>
        <p:txBody>
          <a:bodyPr anchorCtr="0" anchor="ctr" bIns="0" lIns="91425" spcFirstLastPara="1" rIns="0"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lang="en" sz="1200">
                <a:solidFill>
                  <a:schemeClr val="dk2"/>
                </a:solidFill>
                <a:latin typeface="Arial"/>
                <a:ea typeface="Arial"/>
                <a:cs typeface="Arial"/>
                <a:sym typeface="Arial"/>
              </a:rPr>
              <a:t>University of Akron</a:t>
            </a:r>
            <a:endParaRPr b="1" sz="1200">
              <a:solidFill>
                <a:schemeClr val="dk2"/>
              </a:solidFill>
              <a:latin typeface="Arial"/>
              <a:ea typeface="Arial"/>
              <a:cs typeface="Arial"/>
              <a:sym typeface="Arial"/>
            </a:endParaRPr>
          </a:p>
          <a:p>
            <a:pPr indent="0" lvl="0" marL="0" marR="0" rtl="0" algn="ctr">
              <a:lnSpc>
                <a:spcPct val="100000"/>
              </a:lnSpc>
              <a:spcBef>
                <a:spcPts val="300"/>
              </a:spcBef>
              <a:spcAft>
                <a:spcPts val="300"/>
              </a:spcAft>
              <a:buClr>
                <a:srgbClr val="000000"/>
              </a:buClr>
              <a:buSzPts val="1200"/>
              <a:buFont typeface="Arial"/>
              <a:buNone/>
            </a:pPr>
            <a:r>
              <a:rPr b="1" i="0" lang="en" sz="1200" u="none" cap="none" strike="noStrike">
                <a:solidFill>
                  <a:schemeClr val="dk2"/>
                </a:solidFill>
                <a:latin typeface="Arial"/>
                <a:ea typeface="Arial"/>
                <a:cs typeface="Arial"/>
                <a:sym typeface="Arial"/>
              </a:rPr>
              <a:t>B.S. Electrical Engineering</a:t>
            </a:r>
            <a:endParaRPr b="1" i="0" sz="1200" u="none" cap="none" strike="noStrike">
              <a:solidFill>
                <a:schemeClr val="dk2"/>
              </a:solidFill>
              <a:latin typeface="Arial"/>
              <a:ea typeface="Arial"/>
              <a:cs typeface="Arial"/>
              <a:sym typeface="Arial"/>
            </a:endParaRPr>
          </a:p>
        </p:txBody>
      </p:sp>
      <p:sp>
        <p:nvSpPr>
          <p:cNvPr id="5239" name="Google Shape;5239;p439"/>
          <p:cNvSpPr txBox="1"/>
          <p:nvPr>
            <p:ph idx="4294967295" type="title"/>
          </p:nvPr>
        </p:nvSpPr>
        <p:spPr>
          <a:xfrm>
            <a:off x="3091975" y="3679937"/>
            <a:ext cx="2495400" cy="625200"/>
          </a:xfrm>
          <a:prstGeom prst="rect">
            <a:avLst/>
          </a:prstGeom>
          <a:noFill/>
          <a:ln>
            <a:noFill/>
          </a:ln>
        </p:spPr>
        <p:txBody>
          <a:bodyPr anchorCtr="0" anchor="ctr" bIns="0" lIns="91425" spcFirstLastPara="1" rIns="0"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1" lang="en" sz="1200">
                <a:solidFill>
                  <a:schemeClr val="dk2"/>
                </a:solidFill>
              </a:rPr>
              <a:t>Institute for Advanced Analytics</a:t>
            </a:r>
            <a:endParaRPr b="1" sz="1200">
              <a:solidFill>
                <a:schemeClr val="dk2"/>
              </a:solidFill>
            </a:endParaRPr>
          </a:p>
          <a:p>
            <a:pPr indent="0" lvl="0" marL="0" marR="0" rtl="0" algn="ctr">
              <a:lnSpc>
                <a:spcPct val="100000"/>
              </a:lnSpc>
              <a:spcBef>
                <a:spcPts val="300"/>
              </a:spcBef>
              <a:spcAft>
                <a:spcPts val="300"/>
              </a:spcAft>
              <a:buClr>
                <a:srgbClr val="000000"/>
              </a:buClr>
              <a:buSzPts val="1200"/>
              <a:buFont typeface="Arial"/>
              <a:buNone/>
            </a:pPr>
            <a:r>
              <a:rPr b="1" i="0" lang="en" sz="1200" u="none" cap="none" strike="noStrike">
                <a:solidFill>
                  <a:schemeClr val="dk2"/>
                </a:solidFill>
                <a:latin typeface="Arial"/>
                <a:ea typeface="Arial"/>
                <a:cs typeface="Arial"/>
                <a:sym typeface="Arial"/>
              </a:rPr>
              <a:t>M.S. Advanced Analytics</a:t>
            </a:r>
            <a:endParaRPr b="1" i="0" sz="12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3" name="Shape 5243"/>
        <p:cNvGrpSpPr/>
        <p:nvPr/>
      </p:nvGrpSpPr>
      <p:grpSpPr>
        <a:xfrm>
          <a:off x="0" y="0"/>
          <a:ext cx="0" cy="0"/>
          <a:chOff x="0" y="0"/>
          <a:chExt cx="0" cy="0"/>
        </a:xfrm>
      </p:grpSpPr>
      <p:sp>
        <p:nvSpPr>
          <p:cNvPr id="5244" name="Google Shape;5244;p440"/>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245" name="Google Shape;5245;p440"/>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246" name="Google Shape;5246;p440"/>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247" name="Google Shape;5247;p440"/>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248" name="Google Shape;5248;p440"/>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800">
                <a:solidFill>
                  <a:srgbClr val="FFFFFF"/>
                </a:solidFill>
                <a:latin typeface="Roboto"/>
                <a:ea typeface="Roboto"/>
                <a:cs typeface="Roboto"/>
                <a:sym typeface="Roboto"/>
              </a:rPr>
              <a:t>Menti</a:t>
            </a:r>
            <a:endParaRPr b="1" sz="48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b="1" lang="en" sz="1100">
                <a:solidFill>
                  <a:srgbClr val="FFFFFF"/>
                </a:solidFill>
                <a:latin typeface="Roboto"/>
                <a:ea typeface="Roboto"/>
                <a:cs typeface="Roboto"/>
                <a:sym typeface="Roboto"/>
              </a:rPr>
              <a:t>https://www.mentimeter.com</a:t>
            </a:r>
            <a:endParaRPr b="1" sz="11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2" name="Shape 5252"/>
        <p:cNvGrpSpPr/>
        <p:nvPr/>
      </p:nvGrpSpPr>
      <p:grpSpPr>
        <a:xfrm>
          <a:off x="0" y="0"/>
          <a:ext cx="0" cy="0"/>
          <a:chOff x="0" y="0"/>
          <a:chExt cx="0" cy="0"/>
        </a:xfrm>
      </p:grpSpPr>
      <p:pic>
        <p:nvPicPr>
          <p:cNvPr id="5253" name="Google Shape;5253;p441"/>
          <p:cNvPicPr preferRelativeResize="0"/>
          <p:nvPr/>
        </p:nvPicPr>
        <p:blipFill>
          <a:blip r:embed="rId3">
            <a:alphaModFix/>
          </a:blip>
          <a:stretch>
            <a:fillRect/>
          </a:stretch>
        </p:blipFill>
        <p:spPr>
          <a:xfrm>
            <a:off x="152400" y="152400"/>
            <a:ext cx="8839202" cy="4799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7" name="Shape 5257"/>
        <p:cNvGrpSpPr/>
        <p:nvPr/>
      </p:nvGrpSpPr>
      <p:grpSpPr>
        <a:xfrm>
          <a:off x="0" y="0"/>
          <a:ext cx="0" cy="0"/>
          <a:chOff x="0" y="0"/>
          <a:chExt cx="0" cy="0"/>
        </a:xfrm>
      </p:grpSpPr>
      <p:pic>
        <p:nvPicPr>
          <p:cNvPr id="5258" name="Google Shape;5258;p442"/>
          <p:cNvPicPr preferRelativeResize="0"/>
          <p:nvPr/>
        </p:nvPicPr>
        <p:blipFill>
          <a:blip r:embed="rId3">
            <a:alphaModFix/>
          </a:blip>
          <a:stretch>
            <a:fillRect/>
          </a:stretch>
        </p:blipFill>
        <p:spPr>
          <a:xfrm>
            <a:off x="152400" y="152400"/>
            <a:ext cx="8839202" cy="46960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2" name="Shape 5262"/>
        <p:cNvGrpSpPr/>
        <p:nvPr/>
      </p:nvGrpSpPr>
      <p:grpSpPr>
        <a:xfrm>
          <a:off x="0" y="0"/>
          <a:ext cx="0" cy="0"/>
          <a:chOff x="0" y="0"/>
          <a:chExt cx="0" cy="0"/>
        </a:xfrm>
      </p:grpSpPr>
      <p:sp>
        <p:nvSpPr>
          <p:cNvPr id="5263" name="Google Shape;5263;p443"/>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264" name="Google Shape;5264;p443"/>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265" name="Google Shape;5265;p443"/>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266" name="Google Shape;5266;p443"/>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267" name="Google Shape;5267;p443"/>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3500">
                <a:solidFill>
                  <a:srgbClr val="FFFFFF"/>
                </a:solidFill>
                <a:latin typeface="Roboto"/>
                <a:ea typeface="Roboto"/>
                <a:cs typeface="Roboto"/>
                <a:sym typeface="Roboto"/>
              </a:rPr>
              <a:t>Tech Trends in </a:t>
            </a:r>
            <a:endParaRPr b="1" sz="35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b="1" lang="en" sz="3500">
                <a:solidFill>
                  <a:srgbClr val="FFFFFF"/>
                </a:solidFill>
                <a:latin typeface="Roboto"/>
                <a:ea typeface="Roboto"/>
                <a:cs typeface="Roboto"/>
                <a:sym typeface="Roboto"/>
              </a:rPr>
              <a:t>Machine Learning</a:t>
            </a:r>
            <a:endParaRPr b="1" sz="5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Google Cloud Master 2016">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Google Cloud Master 2016">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